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905" r:id="rId2"/>
    <p:sldId id="909" r:id="rId3"/>
    <p:sldId id="914" r:id="rId4"/>
    <p:sldId id="913" r:id="rId5"/>
    <p:sldId id="912" r:id="rId6"/>
    <p:sldId id="904" r:id="rId7"/>
    <p:sldId id="906" r:id="rId8"/>
    <p:sldId id="833" r:id="rId9"/>
    <p:sldId id="840" r:id="rId10"/>
    <p:sldId id="910" r:id="rId11"/>
    <p:sldId id="911" r:id="rId12"/>
    <p:sldId id="90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1BCD23-E3BF-23EC-B7A5-2ECBB3158C11}" name="Rupesh Chaudhuri" initials="RC" userId="S::rupesh@prmfincon.com::e0191804-a12f-4a2f-9530-4a0db3a697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DED"/>
    <a:srgbClr val="15697A"/>
    <a:srgbClr val="CD3B72"/>
    <a:srgbClr val="4CBEE5"/>
    <a:srgbClr val="FFFFFF"/>
    <a:srgbClr val="F4F3F3"/>
    <a:srgbClr val="326987"/>
    <a:srgbClr val="F2F2F2"/>
    <a:srgbClr val="95B0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221B96-95CC-567B-8759-33899DD5F13D}" v="8" dt="2025-02-15T14:58:21.4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76" autoAdjust="0"/>
    <p:restoredTop sz="95226" autoAdjust="0"/>
  </p:normalViewPr>
  <p:slideViewPr>
    <p:cSldViewPr snapToGrid="0">
      <p:cViewPr varScale="1">
        <p:scale>
          <a:sx n="65" d="100"/>
          <a:sy n="65" d="100"/>
        </p:scale>
        <p:origin x="66" y="9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it bose" userId="f01241be9be60d38" providerId="Windows Live" clId="Web-{E0221B96-95CC-567B-8759-33899DD5F13D}"/>
    <pc:docChg chg="delSld modSld">
      <pc:chgData name="sarit bose" userId="f01241be9be60d38" providerId="Windows Live" clId="Web-{E0221B96-95CC-567B-8759-33899DD5F13D}" dt="2025-02-15T14:58:21.434" v="7"/>
      <pc:docMkLst>
        <pc:docMk/>
      </pc:docMkLst>
      <pc:sldChg chg="modSp">
        <pc:chgData name="sarit bose" userId="f01241be9be60d38" providerId="Windows Live" clId="Web-{E0221B96-95CC-567B-8759-33899DD5F13D}" dt="2025-02-15T14:58:05.559" v="4"/>
        <pc:sldMkLst>
          <pc:docMk/>
          <pc:sldMk cId="183879314" sldId="833"/>
        </pc:sldMkLst>
        <pc:spChg chg="mod">
          <ac:chgData name="sarit bose" userId="f01241be9be60d38" providerId="Windows Live" clId="Web-{E0221B96-95CC-567B-8759-33899DD5F13D}" dt="2025-02-15T14:58:05.559" v="4"/>
          <ac:spMkLst>
            <pc:docMk/>
            <pc:sldMk cId="183879314" sldId="833"/>
            <ac:spMk id="9" creationId="{F4625903-4297-0B77-269F-C65641E0D192}"/>
          </ac:spMkLst>
        </pc:spChg>
      </pc:sldChg>
      <pc:sldChg chg="del">
        <pc:chgData name="sarit bose" userId="f01241be9be60d38" providerId="Windows Live" clId="Web-{E0221B96-95CC-567B-8759-33899DD5F13D}" dt="2025-02-15T14:57:24.542" v="1"/>
        <pc:sldMkLst>
          <pc:docMk/>
          <pc:sldMk cId="1618988195" sldId="834"/>
        </pc:sldMkLst>
      </pc:sldChg>
      <pc:sldChg chg="delSp modSp">
        <pc:chgData name="sarit bose" userId="f01241be9be60d38" providerId="Windows Live" clId="Web-{E0221B96-95CC-567B-8759-33899DD5F13D}" dt="2025-02-15T14:58:10.997" v="5"/>
        <pc:sldMkLst>
          <pc:docMk/>
          <pc:sldMk cId="1241244078" sldId="840"/>
        </pc:sldMkLst>
        <pc:spChg chg="mod">
          <ac:chgData name="sarit bose" userId="f01241be9be60d38" providerId="Windows Live" clId="Web-{E0221B96-95CC-567B-8759-33899DD5F13D}" dt="2025-02-15T14:58:10.997" v="5"/>
          <ac:spMkLst>
            <pc:docMk/>
            <pc:sldMk cId="1241244078" sldId="840"/>
            <ac:spMk id="34" creationId="{0E4418E5-49E5-9370-F1BC-4F82531260A1}"/>
          </ac:spMkLst>
        </pc:spChg>
        <pc:picChg chg="del">
          <ac:chgData name="sarit bose" userId="f01241be9be60d38" providerId="Windows Live" clId="Web-{E0221B96-95CC-567B-8759-33899DD5F13D}" dt="2025-02-15T14:57:32.464" v="2"/>
          <ac:picMkLst>
            <pc:docMk/>
            <pc:sldMk cId="1241244078" sldId="840"/>
            <ac:picMk id="160" creationId="{5F74C3AA-9D85-6B03-69C0-9B43D2E9ECDA}"/>
          </ac:picMkLst>
        </pc:picChg>
      </pc:sldChg>
      <pc:sldChg chg="delSp modSp">
        <pc:chgData name="sarit bose" userId="f01241be9be60d38" providerId="Windows Live" clId="Web-{E0221B96-95CC-567B-8759-33899DD5F13D}" dt="2025-02-15T14:58:21.434" v="7"/>
        <pc:sldMkLst>
          <pc:docMk/>
          <pc:sldMk cId="3569050851" sldId="910"/>
        </pc:sldMkLst>
        <pc:spChg chg="mod">
          <ac:chgData name="sarit bose" userId="f01241be9be60d38" providerId="Windows Live" clId="Web-{E0221B96-95CC-567B-8759-33899DD5F13D}" dt="2025-02-15T14:58:21.434" v="7"/>
          <ac:spMkLst>
            <pc:docMk/>
            <pc:sldMk cId="3569050851" sldId="910"/>
            <ac:spMk id="34" creationId="{275C9704-5DFC-6E67-37AE-8A7D991584E9}"/>
          </ac:spMkLst>
        </pc:spChg>
        <pc:picChg chg="del">
          <ac:chgData name="sarit bose" userId="f01241be9be60d38" providerId="Windows Live" clId="Web-{E0221B96-95CC-567B-8759-33899DD5F13D}" dt="2025-02-15T14:57:38.261" v="3"/>
          <ac:picMkLst>
            <pc:docMk/>
            <pc:sldMk cId="3569050851" sldId="910"/>
            <ac:picMk id="160" creationId="{62516A09-A00D-7EEB-76F0-985B78BA5E56}"/>
          </ac:picMkLst>
        </pc:picChg>
      </pc:sldChg>
      <pc:sldChg chg="del">
        <pc:chgData name="sarit bose" userId="f01241be9be60d38" providerId="Windows Live" clId="Web-{E0221B96-95CC-567B-8759-33899DD5F13D}" dt="2025-02-15T14:57:13.135" v="0"/>
        <pc:sldMkLst>
          <pc:docMk/>
          <pc:sldMk cId="3040935955" sldId="914"/>
        </pc:sldMkLst>
      </pc:sldChg>
    </pc:docChg>
  </pc:docChgLst>
  <pc:docChgLst>
    <pc:chgData name="sarit bose" userId="f01241be9be60d38" providerId="LiveId" clId="{F3C3B8FB-199F-488C-BD2F-7CA9F8B8A41C}"/>
    <pc:docChg chg="undo custSel addSld delSld modSld modMainMaster">
      <pc:chgData name="sarit bose" userId="f01241be9be60d38" providerId="LiveId" clId="{F3C3B8FB-199F-488C-BD2F-7CA9F8B8A41C}" dt="2025-01-14T11:51:45.086" v="1807" actId="1076"/>
      <pc:docMkLst>
        <pc:docMk/>
      </pc:docMkLst>
      <pc:sldChg chg="delSp modSp add mod">
        <pc:chgData name="sarit bose" userId="f01241be9be60d38" providerId="LiveId" clId="{F3C3B8FB-199F-488C-BD2F-7CA9F8B8A41C}" dt="2025-01-07T11:13:29.505" v="5" actId="20577"/>
        <pc:sldMkLst>
          <pc:docMk/>
          <pc:sldMk cId="183879314" sldId="833"/>
        </pc:sldMkLst>
        <pc:spChg chg="mod">
          <ac:chgData name="sarit bose" userId="f01241be9be60d38" providerId="LiveId" clId="{F3C3B8FB-199F-488C-BD2F-7CA9F8B8A41C}" dt="2025-01-07T11:13:29.505" v="5" actId="20577"/>
          <ac:spMkLst>
            <pc:docMk/>
            <pc:sldMk cId="183879314" sldId="833"/>
            <ac:spMk id="9" creationId="{F4625903-4297-0B77-269F-C65641E0D192}"/>
          </ac:spMkLst>
        </pc:spChg>
      </pc:sldChg>
      <pc:sldChg chg="addSp delSp modSp add mod modTransition">
        <pc:chgData name="sarit bose" userId="f01241be9be60d38" providerId="LiveId" clId="{F3C3B8FB-199F-488C-BD2F-7CA9F8B8A41C}" dt="2025-01-07T11:15:01.271" v="7"/>
        <pc:sldMkLst>
          <pc:docMk/>
          <pc:sldMk cId="1618988195" sldId="834"/>
        </pc:sldMkLst>
        <pc:spChg chg="mod">
          <ac:chgData name="sarit bose" userId="f01241be9be60d38" providerId="LiveId" clId="{F3C3B8FB-199F-488C-BD2F-7CA9F8B8A41C}" dt="2025-01-07T11:15:01.271" v="7"/>
          <ac:spMkLst>
            <pc:docMk/>
            <pc:sldMk cId="1618988195" sldId="834"/>
            <ac:spMk id="14" creationId="{F1A5F685-089E-3D9E-3F3D-0E91C8F21774}"/>
          </ac:spMkLst>
        </pc:spChg>
        <pc:spChg chg="mod">
          <ac:chgData name="sarit bose" userId="f01241be9be60d38" providerId="LiveId" clId="{F3C3B8FB-199F-488C-BD2F-7CA9F8B8A41C}" dt="2025-01-07T11:13:04.289" v="0"/>
          <ac:spMkLst>
            <pc:docMk/>
            <pc:sldMk cId="1618988195" sldId="834"/>
            <ac:spMk id="19" creationId="{1666D0CC-496C-ACFB-9CD4-DEF83A077685}"/>
          </ac:spMkLst>
        </pc:spChg>
        <pc:spChg chg="mod">
          <ac:chgData name="sarit bose" userId="f01241be9be60d38" providerId="LiveId" clId="{F3C3B8FB-199F-488C-BD2F-7CA9F8B8A41C}" dt="2025-01-07T11:15:01.271" v="7"/>
          <ac:spMkLst>
            <pc:docMk/>
            <pc:sldMk cId="1618988195" sldId="834"/>
            <ac:spMk id="31" creationId="{05D8A535-7352-00F6-3C4E-1B1314EB8012}"/>
          </ac:spMkLst>
        </pc:spChg>
        <pc:spChg chg="mod">
          <ac:chgData name="sarit bose" userId="f01241be9be60d38" providerId="LiveId" clId="{F3C3B8FB-199F-488C-BD2F-7CA9F8B8A41C}" dt="2025-01-07T11:15:01.271" v="7"/>
          <ac:spMkLst>
            <pc:docMk/>
            <pc:sldMk cId="1618988195" sldId="834"/>
            <ac:spMk id="32" creationId="{C0DC2BC2-654D-0EC1-5583-7665AD79867A}"/>
          </ac:spMkLst>
        </pc:spChg>
        <pc:spChg chg="mod">
          <ac:chgData name="sarit bose" userId="f01241be9be60d38" providerId="LiveId" clId="{F3C3B8FB-199F-488C-BD2F-7CA9F8B8A41C}" dt="2025-01-07T11:15:01.271" v="7"/>
          <ac:spMkLst>
            <pc:docMk/>
            <pc:sldMk cId="1618988195" sldId="834"/>
            <ac:spMk id="40" creationId="{829F4F69-A4DD-6CCB-502C-3AC389993A03}"/>
          </ac:spMkLst>
        </pc:spChg>
        <pc:spChg chg="mod">
          <ac:chgData name="sarit bose" userId="f01241be9be60d38" providerId="LiveId" clId="{F3C3B8FB-199F-488C-BD2F-7CA9F8B8A41C}" dt="2025-01-07T11:15:01.271" v="7"/>
          <ac:spMkLst>
            <pc:docMk/>
            <pc:sldMk cId="1618988195" sldId="834"/>
            <ac:spMk id="50" creationId="{AAEB765E-1452-C055-C9F4-A9D096F79EA8}"/>
          </ac:spMkLst>
        </pc:spChg>
        <pc:spChg chg="mod">
          <ac:chgData name="sarit bose" userId="f01241be9be60d38" providerId="LiveId" clId="{F3C3B8FB-199F-488C-BD2F-7CA9F8B8A41C}" dt="2025-01-07T11:15:01.271" v="7"/>
          <ac:spMkLst>
            <pc:docMk/>
            <pc:sldMk cId="1618988195" sldId="834"/>
            <ac:spMk id="51" creationId="{26FE3589-0155-42D8-EBE7-3D39491B0326}"/>
          </ac:spMkLst>
        </pc:spChg>
        <pc:spChg chg="mod">
          <ac:chgData name="sarit bose" userId="f01241be9be60d38" providerId="LiveId" clId="{F3C3B8FB-199F-488C-BD2F-7CA9F8B8A41C}" dt="2025-01-07T11:15:01.271" v="7"/>
          <ac:spMkLst>
            <pc:docMk/>
            <pc:sldMk cId="1618988195" sldId="834"/>
            <ac:spMk id="64" creationId="{AF419C38-2F2D-D56C-B4C0-5D4F44342B7D}"/>
          </ac:spMkLst>
        </pc:spChg>
        <pc:spChg chg="add mod">
          <ac:chgData name="sarit bose" userId="f01241be9be60d38" providerId="LiveId" clId="{F3C3B8FB-199F-488C-BD2F-7CA9F8B8A41C}" dt="2025-01-07T11:15:01.271" v="7"/>
          <ac:spMkLst>
            <pc:docMk/>
            <pc:sldMk cId="1618988195" sldId="834"/>
            <ac:spMk id="71" creationId="{2A59DDC9-C140-F73D-EB13-38F41F5E3332}"/>
          </ac:spMkLst>
        </pc:spChg>
        <pc:spChg chg="mod">
          <ac:chgData name="sarit bose" userId="f01241be9be60d38" providerId="LiveId" clId="{F3C3B8FB-199F-488C-BD2F-7CA9F8B8A41C}" dt="2025-01-07T11:15:01.271" v="7"/>
          <ac:spMkLst>
            <pc:docMk/>
            <pc:sldMk cId="1618988195" sldId="834"/>
            <ac:spMk id="80" creationId="{6701E17E-0737-39AB-47EB-BDB0681D3D7B}"/>
          </ac:spMkLst>
        </pc:spChg>
        <pc:spChg chg="mod">
          <ac:chgData name="sarit bose" userId="f01241be9be60d38" providerId="LiveId" clId="{F3C3B8FB-199F-488C-BD2F-7CA9F8B8A41C}" dt="2025-01-07T11:15:01.271" v="7"/>
          <ac:spMkLst>
            <pc:docMk/>
            <pc:sldMk cId="1618988195" sldId="834"/>
            <ac:spMk id="88" creationId="{F4FB248D-157F-53AD-3DFC-5581C926E79F}"/>
          </ac:spMkLst>
        </pc:spChg>
      </pc:sldChg>
      <pc:sldChg chg="add">
        <pc:chgData name="sarit bose" userId="f01241be9be60d38" providerId="LiveId" clId="{F3C3B8FB-199F-488C-BD2F-7CA9F8B8A41C}" dt="2025-01-07T11:15:35.160" v="8"/>
        <pc:sldMkLst>
          <pc:docMk/>
          <pc:sldMk cId="1241244078" sldId="840"/>
        </pc:sldMkLst>
      </pc:sldChg>
      <pc:sldChg chg="delSp del mod">
        <pc:chgData name="sarit bose" userId="f01241be9be60d38" providerId="LiveId" clId="{F3C3B8FB-199F-488C-BD2F-7CA9F8B8A41C}" dt="2025-01-09T15:18:53.921" v="266" actId="47"/>
        <pc:sldMkLst>
          <pc:docMk/>
          <pc:sldMk cId="473544180" sldId="903"/>
        </pc:sldMkLst>
      </pc:sldChg>
      <pc:sldChg chg="del">
        <pc:chgData name="sarit bose" userId="f01241be9be60d38" providerId="LiveId" clId="{F3C3B8FB-199F-488C-BD2F-7CA9F8B8A41C}" dt="2025-01-07T11:16:19.718" v="62" actId="47"/>
        <pc:sldMkLst>
          <pc:docMk/>
          <pc:sldMk cId="3953441683" sldId="904"/>
        </pc:sldMkLst>
      </pc:sldChg>
      <pc:sldChg chg="addSp modSp mod">
        <pc:chgData name="sarit bose" userId="f01241be9be60d38" providerId="LiveId" clId="{F3C3B8FB-199F-488C-BD2F-7CA9F8B8A41C}" dt="2025-01-09T16:17:40.771" v="1442" actId="14100"/>
        <pc:sldMkLst>
          <pc:docMk/>
          <pc:sldMk cId="3994864699" sldId="905"/>
        </pc:sldMkLst>
        <pc:spChg chg="add mod">
          <ac:chgData name="sarit bose" userId="f01241be9be60d38" providerId="LiveId" clId="{F3C3B8FB-199F-488C-BD2F-7CA9F8B8A41C}" dt="2025-01-09T15:54:10.372" v="994" actId="108"/>
          <ac:spMkLst>
            <pc:docMk/>
            <pc:sldMk cId="3994864699" sldId="905"/>
            <ac:spMk id="3" creationId="{0A1A6E0B-8A1C-3452-0AB8-8025F7B9CA0A}"/>
          </ac:spMkLst>
        </pc:spChg>
        <pc:spChg chg="mod">
          <ac:chgData name="sarit bose" userId="f01241be9be60d38" providerId="LiveId" clId="{F3C3B8FB-199F-488C-BD2F-7CA9F8B8A41C}" dt="2025-01-09T15:54:20.345" v="996" actId="1076"/>
          <ac:spMkLst>
            <pc:docMk/>
            <pc:sldMk cId="3994864699" sldId="905"/>
            <ac:spMk id="4" creationId="{6135E76F-48E9-0F10-24D1-3860960A3984}"/>
          </ac:spMkLst>
        </pc:spChg>
        <pc:spChg chg="mod">
          <ac:chgData name="sarit bose" userId="f01241be9be60d38" providerId="LiveId" clId="{F3C3B8FB-199F-488C-BD2F-7CA9F8B8A41C}" dt="2025-01-09T15:53:37.632" v="988" actId="14100"/>
          <ac:spMkLst>
            <pc:docMk/>
            <pc:sldMk cId="3994864699" sldId="905"/>
            <ac:spMk id="5" creationId="{967A68EC-8A81-D08E-1915-B96B1A2CE800}"/>
          </ac:spMkLst>
        </pc:spChg>
        <pc:spChg chg="mod">
          <ac:chgData name="sarit bose" userId="f01241be9be60d38" providerId="LiveId" clId="{F3C3B8FB-199F-488C-BD2F-7CA9F8B8A41C}" dt="2025-01-09T16:16:42.854" v="1438"/>
          <ac:spMkLst>
            <pc:docMk/>
            <pc:sldMk cId="3994864699" sldId="905"/>
            <ac:spMk id="8" creationId="{BBA16E33-8BE8-F752-ACD0-DCC88DCFC7EC}"/>
          </ac:spMkLst>
        </pc:spChg>
        <pc:spChg chg="mod">
          <ac:chgData name="sarit bose" userId="f01241be9be60d38" providerId="LiveId" clId="{F3C3B8FB-199F-488C-BD2F-7CA9F8B8A41C}" dt="2025-01-09T16:16:42.854" v="1438"/>
          <ac:spMkLst>
            <pc:docMk/>
            <pc:sldMk cId="3994864699" sldId="905"/>
            <ac:spMk id="9" creationId="{A017729C-6C2B-4D03-274F-F6272E596817}"/>
          </ac:spMkLst>
        </pc:spChg>
        <pc:spChg chg="mod">
          <ac:chgData name="sarit bose" userId="f01241be9be60d38" providerId="LiveId" clId="{F3C3B8FB-199F-488C-BD2F-7CA9F8B8A41C}" dt="2025-01-09T16:16:42.854" v="1438"/>
          <ac:spMkLst>
            <pc:docMk/>
            <pc:sldMk cId="3994864699" sldId="905"/>
            <ac:spMk id="10" creationId="{8370E356-0838-58B1-D4F4-97D8532F0683}"/>
          </ac:spMkLst>
        </pc:spChg>
        <pc:spChg chg="mod">
          <ac:chgData name="sarit bose" userId="f01241be9be60d38" providerId="LiveId" clId="{F3C3B8FB-199F-488C-BD2F-7CA9F8B8A41C}" dt="2025-01-09T16:16:42.854" v="1438"/>
          <ac:spMkLst>
            <pc:docMk/>
            <pc:sldMk cId="3994864699" sldId="905"/>
            <ac:spMk id="11" creationId="{8F747A16-AC3C-2383-3CC5-2FE778DC4456}"/>
          </ac:spMkLst>
        </pc:spChg>
        <pc:spChg chg="mod">
          <ac:chgData name="sarit bose" userId="f01241be9be60d38" providerId="LiveId" clId="{F3C3B8FB-199F-488C-BD2F-7CA9F8B8A41C}" dt="2025-01-09T16:16:42.854" v="1438"/>
          <ac:spMkLst>
            <pc:docMk/>
            <pc:sldMk cId="3994864699" sldId="905"/>
            <ac:spMk id="12" creationId="{BD916F96-AE89-6C40-F7F4-C186E733BEC5}"/>
          </ac:spMkLst>
        </pc:spChg>
        <pc:spChg chg="mod">
          <ac:chgData name="sarit bose" userId="f01241be9be60d38" providerId="LiveId" clId="{F3C3B8FB-199F-488C-BD2F-7CA9F8B8A41C}" dt="2025-01-09T16:16:42.854" v="1438"/>
          <ac:spMkLst>
            <pc:docMk/>
            <pc:sldMk cId="3994864699" sldId="905"/>
            <ac:spMk id="13" creationId="{DD6DDBBD-4E7A-A454-7260-45FB654F3B11}"/>
          </ac:spMkLst>
        </pc:spChg>
        <pc:spChg chg="add mod">
          <ac:chgData name="sarit bose" userId="f01241be9be60d38" providerId="LiveId" clId="{F3C3B8FB-199F-488C-BD2F-7CA9F8B8A41C}" dt="2025-01-09T16:16:49.864" v="1439" actId="1076"/>
          <ac:spMkLst>
            <pc:docMk/>
            <pc:sldMk cId="3994864699" sldId="905"/>
            <ac:spMk id="14" creationId="{649DCC75-41E9-C741-3E9A-3DAC04FDC342}"/>
          </ac:spMkLst>
        </pc:spChg>
        <pc:grpChg chg="add mod">
          <ac:chgData name="sarit bose" userId="f01241be9be60d38" providerId="LiveId" clId="{F3C3B8FB-199F-488C-BD2F-7CA9F8B8A41C}" dt="2025-01-09T16:16:49.864" v="1439" actId="1076"/>
          <ac:grpSpMkLst>
            <pc:docMk/>
            <pc:sldMk cId="3994864699" sldId="905"/>
            <ac:grpSpMk id="6" creationId="{013B4A7B-E93A-160F-C9B6-1B31AA5C78EB}"/>
          </ac:grpSpMkLst>
        </pc:grpChg>
        <pc:grpChg chg="mod">
          <ac:chgData name="sarit bose" userId="f01241be9be60d38" providerId="LiveId" clId="{F3C3B8FB-199F-488C-BD2F-7CA9F8B8A41C}" dt="2025-01-09T16:16:42.854" v="1438"/>
          <ac:grpSpMkLst>
            <pc:docMk/>
            <pc:sldMk cId="3994864699" sldId="905"/>
            <ac:grpSpMk id="7" creationId="{F8FF47F9-3486-3F24-5C7E-D43B2079DDD2}"/>
          </ac:grpSpMkLst>
        </pc:grpChg>
        <pc:picChg chg="add mod">
          <ac:chgData name="sarit bose" userId="f01241be9be60d38" providerId="LiveId" clId="{F3C3B8FB-199F-488C-BD2F-7CA9F8B8A41C}" dt="2025-01-09T16:17:40.771" v="1442" actId="14100"/>
          <ac:picMkLst>
            <pc:docMk/>
            <pc:sldMk cId="3994864699" sldId="905"/>
            <ac:picMk id="15" creationId="{EA6D7D4F-F3A1-5DE1-B326-E3D5C2EC37C6}"/>
          </ac:picMkLst>
        </pc:picChg>
      </pc:sldChg>
      <pc:sldChg chg="del">
        <pc:chgData name="sarit bose" userId="f01241be9be60d38" providerId="LiveId" clId="{F3C3B8FB-199F-488C-BD2F-7CA9F8B8A41C}" dt="2025-01-07T11:16:19.718" v="62" actId="47"/>
        <pc:sldMkLst>
          <pc:docMk/>
          <pc:sldMk cId="3461819441" sldId="906"/>
        </pc:sldMkLst>
      </pc:sldChg>
      <pc:sldChg chg="del">
        <pc:chgData name="sarit bose" userId="f01241be9be60d38" providerId="LiveId" clId="{F3C3B8FB-199F-488C-BD2F-7CA9F8B8A41C}" dt="2025-01-07T11:16:19.718" v="62" actId="47"/>
        <pc:sldMkLst>
          <pc:docMk/>
          <pc:sldMk cId="846747820" sldId="908"/>
        </pc:sldMkLst>
      </pc:sldChg>
      <pc:sldChg chg="addSp modSp mod">
        <pc:chgData name="sarit bose" userId="f01241be9be60d38" providerId="LiveId" clId="{F3C3B8FB-199F-488C-BD2F-7CA9F8B8A41C}" dt="2025-01-09T15:18:44.917" v="265" actId="1076"/>
        <pc:sldMkLst>
          <pc:docMk/>
          <pc:sldMk cId="2982823009" sldId="909"/>
        </pc:sldMkLst>
        <pc:spChg chg="mod">
          <ac:chgData name="sarit bose" userId="f01241be9be60d38" providerId="LiveId" clId="{F3C3B8FB-199F-488C-BD2F-7CA9F8B8A41C}" dt="2025-01-09T15:18:38.805" v="264" actId="1076"/>
          <ac:spMkLst>
            <pc:docMk/>
            <pc:sldMk cId="2982823009" sldId="909"/>
            <ac:spMk id="2" creationId="{56EF56B1-D825-221E-E10F-BF37D3F0C9ED}"/>
          </ac:spMkLst>
        </pc:spChg>
        <pc:spChg chg="mod">
          <ac:chgData name="sarit bose" userId="f01241be9be60d38" providerId="LiveId" clId="{F3C3B8FB-199F-488C-BD2F-7CA9F8B8A41C}" dt="2025-01-09T15:16:11.771" v="249" actId="108"/>
          <ac:spMkLst>
            <pc:docMk/>
            <pc:sldMk cId="2982823009" sldId="909"/>
            <ac:spMk id="3" creationId="{9F2CFF83-A931-EF98-9288-CD30CF3C92E2}"/>
          </ac:spMkLst>
        </pc:spChg>
        <pc:spChg chg="mod">
          <ac:chgData name="sarit bose" userId="f01241be9be60d38" providerId="LiveId" clId="{F3C3B8FB-199F-488C-BD2F-7CA9F8B8A41C}" dt="2025-01-09T15:16:21.381" v="251" actId="207"/>
          <ac:spMkLst>
            <pc:docMk/>
            <pc:sldMk cId="2982823009" sldId="909"/>
            <ac:spMk id="4" creationId="{0286F347-715D-1898-24B7-FE38A283BD39}"/>
          </ac:spMkLst>
        </pc:spChg>
        <pc:spChg chg="mod">
          <ac:chgData name="sarit bose" userId="f01241be9be60d38" providerId="LiveId" clId="{F3C3B8FB-199F-488C-BD2F-7CA9F8B8A41C}" dt="2025-01-09T15:18:38.805" v="264" actId="1076"/>
          <ac:spMkLst>
            <pc:docMk/>
            <pc:sldMk cId="2982823009" sldId="909"/>
            <ac:spMk id="8" creationId="{C41A9D7E-4EBC-179F-A0D3-80B311F286CA}"/>
          </ac:spMkLst>
        </pc:spChg>
        <pc:spChg chg="mod">
          <ac:chgData name="sarit bose" userId="f01241be9be60d38" providerId="LiveId" clId="{F3C3B8FB-199F-488C-BD2F-7CA9F8B8A41C}" dt="2025-01-09T15:18:38.805" v="264" actId="1076"/>
          <ac:spMkLst>
            <pc:docMk/>
            <pc:sldMk cId="2982823009" sldId="909"/>
            <ac:spMk id="9" creationId="{1E7B50AA-7763-969E-7EA5-A7B49B2F26A6}"/>
          </ac:spMkLst>
        </pc:spChg>
        <pc:spChg chg="mod">
          <ac:chgData name="sarit bose" userId="f01241be9be60d38" providerId="LiveId" clId="{F3C3B8FB-199F-488C-BD2F-7CA9F8B8A41C}" dt="2025-01-09T15:18:38.805" v="264" actId="1076"/>
          <ac:spMkLst>
            <pc:docMk/>
            <pc:sldMk cId="2982823009" sldId="909"/>
            <ac:spMk id="10" creationId="{70D9438E-48FF-B881-D71E-E7B6E0D524D0}"/>
          </ac:spMkLst>
        </pc:spChg>
        <pc:spChg chg="mod">
          <ac:chgData name="sarit bose" userId="f01241be9be60d38" providerId="LiveId" clId="{F3C3B8FB-199F-488C-BD2F-7CA9F8B8A41C}" dt="2025-01-09T15:18:44.917" v="265" actId="1076"/>
          <ac:spMkLst>
            <pc:docMk/>
            <pc:sldMk cId="2982823009" sldId="909"/>
            <ac:spMk id="11" creationId="{E60F5FA7-5ED4-F0B7-676F-C713D2B9E998}"/>
          </ac:spMkLst>
        </pc:spChg>
        <pc:spChg chg="add mod">
          <ac:chgData name="sarit bose" userId="f01241be9be60d38" providerId="LiveId" clId="{F3C3B8FB-199F-488C-BD2F-7CA9F8B8A41C}" dt="2025-01-09T15:18:38.805" v="264" actId="1076"/>
          <ac:spMkLst>
            <pc:docMk/>
            <pc:sldMk cId="2982823009" sldId="909"/>
            <ac:spMk id="12" creationId="{C8294789-40D7-1396-91D8-4C34EAE88FE0}"/>
          </ac:spMkLst>
        </pc:spChg>
        <pc:spChg chg="add mod">
          <ac:chgData name="sarit bose" userId="f01241be9be60d38" providerId="LiveId" clId="{F3C3B8FB-199F-488C-BD2F-7CA9F8B8A41C}" dt="2025-01-09T15:18:38.805" v="264" actId="1076"/>
          <ac:spMkLst>
            <pc:docMk/>
            <pc:sldMk cId="2982823009" sldId="909"/>
            <ac:spMk id="13" creationId="{8AB4EA04-6770-9EB3-7256-9F1AEB462EDC}"/>
          </ac:spMkLst>
        </pc:spChg>
        <pc:spChg chg="add mod">
          <ac:chgData name="sarit bose" userId="f01241be9be60d38" providerId="LiveId" clId="{F3C3B8FB-199F-488C-BD2F-7CA9F8B8A41C}" dt="2025-01-09T15:18:38.805" v="264" actId="1076"/>
          <ac:spMkLst>
            <pc:docMk/>
            <pc:sldMk cId="2982823009" sldId="909"/>
            <ac:spMk id="14" creationId="{415F2A1E-A441-35CA-EBE3-818FDDC314B2}"/>
          </ac:spMkLst>
        </pc:spChg>
        <pc:spChg chg="add mod">
          <ac:chgData name="sarit bose" userId="f01241be9be60d38" providerId="LiveId" clId="{F3C3B8FB-199F-488C-BD2F-7CA9F8B8A41C}" dt="2025-01-09T15:18:38.805" v="264" actId="1076"/>
          <ac:spMkLst>
            <pc:docMk/>
            <pc:sldMk cId="2982823009" sldId="909"/>
            <ac:spMk id="15" creationId="{7FEE0FA0-D2D3-EEEB-6A58-4C62F4377BC0}"/>
          </ac:spMkLst>
        </pc:spChg>
        <pc:picChg chg="mod">
          <ac:chgData name="sarit bose" userId="f01241be9be60d38" providerId="LiveId" clId="{F3C3B8FB-199F-488C-BD2F-7CA9F8B8A41C}" dt="2025-01-09T15:18:38.805" v="264" actId="1076"/>
          <ac:picMkLst>
            <pc:docMk/>
            <pc:sldMk cId="2982823009" sldId="909"/>
            <ac:picMk id="5" creationId="{BFC4DF07-1BFA-509B-4906-140595F4F796}"/>
          </ac:picMkLst>
        </pc:picChg>
        <pc:picChg chg="mod">
          <ac:chgData name="sarit bose" userId="f01241be9be60d38" providerId="LiveId" clId="{F3C3B8FB-199F-488C-BD2F-7CA9F8B8A41C}" dt="2025-01-09T15:18:38.805" v="264" actId="1076"/>
          <ac:picMkLst>
            <pc:docMk/>
            <pc:sldMk cId="2982823009" sldId="909"/>
            <ac:picMk id="6" creationId="{EFB70855-521F-5897-6922-A29059D3FE7E}"/>
          </ac:picMkLst>
        </pc:picChg>
        <pc:picChg chg="mod">
          <ac:chgData name="sarit bose" userId="f01241be9be60d38" providerId="LiveId" clId="{F3C3B8FB-199F-488C-BD2F-7CA9F8B8A41C}" dt="2025-01-09T15:18:30.260" v="263" actId="14100"/>
          <ac:picMkLst>
            <pc:docMk/>
            <pc:sldMk cId="2982823009" sldId="909"/>
            <ac:picMk id="7" creationId="{BAE81F2A-9290-709C-BDC2-9FC71001A953}"/>
          </ac:picMkLst>
        </pc:picChg>
      </pc:sldChg>
      <pc:sldChg chg="new del">
        <pc:chgData name="sarit bose" userId="f01241be9be60d38" providerId="LiveId" clId="{F3C3B8FB-199F-488C-BD2F-7CA9F8B8A41C}" dt="2025-01-07T11:15:45.079" v="10" actId="47"/>
        <pc:sldMkLst>
          <pc:docMk/>
          <pc:sldMk cId="231971285" sldId="910"/>
        </pc:sldMkLst>
      </pc:sldChg>
      <pc:sldChg chg="addSp delSp modSp add mod">
        <pc:chgData name="sarit bose" userId="f01241be9be60d38" providerId="LiveId" clId="{F3C3B8FB-199F-488C-BD2F-7CA9F8B8A41C}" dt="2025-01-07T11:22:52.908" v="143" actId="1076"/>
        <pc:sldMkLst>
          <pc:docMk/>
          <pc:sldMk cId="3569050851" sldId="910"/>
        </pc:sldMkLst>
        <pc:spChg chg="add mod">
          <ac:chgData name="sarit bose" userId="f01241be9be60d38" providerId="LiveId" clId="{F3C3B8FB-199F-488C-BD2F-7CA9F8B8A41C}" dt="2025-01-07T11:22:40.836" v="141" actId="14100"/>
          <ac:spMkLst>
            <pc:docMk/>
            <pc:sldMk cId="3569050851" sldId="910"/>
            <ac:spMk id="4" creationId="{A0D07199-30E8-BD82-74F6-3091A8CDDF16}"/>
          </ac:spMkLst>
        </pc:spChg>
        <pc:spChg chg="add mod">
          <ac:chgData name="sarit bose" userId="f01241be9be60d38" providerId="LiveId" clId="{F3C3B8FB-199F-488C-BD2F-7CA9F8B8A41C}" dt="2025-01-07T11:22:52.908" v="143" actId="1076"/>
          <ac:spMkLst>
            <pc:docMk/>
            <pc:sldMk cId="3569050851" sldId="910"/>
            <ac:spMk id="9" creationId="{A1539D03-989C-7941-0F6A-E3B9EC19A07C}"/>
          </ac:spMkLst>
        </pc:spChg>
        <pc:spChg chg="mod">
          <ac:chgData name="sarit bose" userId="f01241be9be60d38" providerId="LiveId" clId="{F3C3B8FB-199F-488C-BD2F-7CA9F8B8A41C}" dt="2025-01-07T11:16:15.277" v="61" actId="20577"/>
          <ac:spMkLst>
            <pc:docMk/>
            <pc:sldMk cId="3569050851" sldId="910"/>
            <ac:spMk id="34" creationId="{275C9704-5DFC-6E67-37AE-8A7D991584E9}"/>
          </ac:spMkLst>
        </pc:spChg>
      </pc:sldChg>
      <pc:sldChg chg="delSp modSp new mod">
        <pc:chgData name="sarit bose" userId="f01241be9be60d38" providerId="LiveId" clId="{F3C3B8FB-199F-488C-BD2F-7CA9F8B8A41C}" dt="2025-01-07T11:16:40.262" v="74" actId="1076"/>
        <pc:sldMkLst>
          <pc:docMk/>
          <pc:sldMk cId="875568632" sldId="911"/>
        </pc:sldMkLst>
        <pc:spChg chg="mod">
          <ac:chgData name="sarit bose" userId="f01241be9be60d38" providerId="LiveId" clId="{F3C3B8FB-199F-488C-BD2F-7CA9F8B8A41C}" dt="2025-01-07T11:16:40.262" v="74" actId="1076"/>
          <ac:spMkLst>
            <pc:docMk/>
            <pc:sldMk cId="875568632" sldId="911"/>
            <ac:spMk id="2" creationId="{9129307F-46F9-9232-D108-09C8F9C08C2C}"/>
          </ac:spMkLst>
        </pc:spChg>
      </pc:sldChg>
      <pc:sldChg chg="addSp modSp new mod">
        <pc:chgData name="sarit bose" userId="f01241be9be60d38" providerId="LiveId" clId="{F3C3B8FB-199F-488C-BD2F-7CA9F8B8A41C}" dt="2025-01-09T15:17:17.603" v="256" actId="1076"/>
        <pc:sldMkLst>
          <pc:docMk/>
          <pc:sldMk cId="1313739522" sldId="912"/>
        </pc:sldMkLst>
        <pc:spChg chg="add mod">
          <ac:chgData name="sarit bose" userId="f01241be9be60d38" providerId="LiveId" clId="{F3C3B8FB-199F-488C-BD2F-7CA9F8B8A41C}" dt="2025-01-09T15:13:10.420" v="223" actId="20577"/>
          <ac:spMkLst>
            <pc:docMk/>
            <pc:sldMk cId="1313739522" sldId="912"/>
            <ac:spMk id="3" creationId="{7A2569CC-0854-3B6F-B49F-C9D3B0192E19}"/>
          </ac:spMkLst>
        </pc:spChg>
        <pc:spChg chg="add mod">
          <ac:chgData name="sarit bose" userId="f01241be9be60d38" providerId="LiveId" clId="{F3C3B8FB-199F-488C-BD2F-7CA9F8B8A41C}" dt="2025-01-09T15:14:38.163" v="235" actId="1076"/>
          <ac:spMkLst>
            <pc:docMk/>
            <pc:sldMk cId="1313739522" sldId="912"/>
            <ac:spMk id="4" creationId="{4CD6C527-AA02-DABD-C33E-18EF05B4A6B5}"/>
          </ac:spMkLst>
        </pc:spChg>
        <pc:spChg chg="add mod">
          <ac:chgData name="sarit bose" userId="f01241be9be60d38" providerId="LiveId" clId="{F3C3B8FB-199F-488C-BD2F-7CA9F8B8A41C}" dt="2025-01-09T15:16:49.157" v="254" actId="1076"/>
          <ac:spMkLst>
            <pc:docMk/>
            <pc:sldMk cId="1313739522" sldId="912"/>
            <ac:spMk id="6" creationId="{0FDB4AF6-7269-F7C7-FCE3-FC835A1CB0A7}"/>
          </ac:spMkLst>
        </pc:spChg>
        <pc:spChg chg="mod">
          <ac:chgData name="sarit bose" userId="f01241be9be60d38" providerId="LiveId" clId="{F3C3B8FB-199F-488C-BD2F-7CA9F8B8A41C}" dt="2025-01-09T15:17:02.489" v="255"/>
          <ac:spMkLst>
            <pc:docMk/>
            <pc:sldMk cId="1313739522" sldId="912"/>
            <ac:spMk id="8" creationId="{7DFD6D6B-1926-EF27-55C6-7E287CBE9639}"/>
          </ac:spMkLst>
        </pc:spChg>
        <pc:spChg chg="mod">
          <ac:chgData name="sarit bose" userId="f01241be9be60d38" providerId="LiveId" clId="{F3C3B8FB-199F-488C-BD2F-7CA9F8B8A41C}" dt="2025-01-09T15:17:02.489" v="255"/>
          <ac:spMkLst>
            <pc:docMk/>
            <pc:sldMk cId="1313739522" sldId="912"/>
            <ac:spMk id="9" creationId="{42F833C9-F04B-F136-41F2-1F9BE7EB6B9C}"/>
          </ac:spMkLst>
        </pc:spChg>
        <pc:spChg chg="mod">
          <ac:chgData name="sarit bose" userId="f01241be9be60d38" providerId="LiveId" clId="{F3C3B8FB-199F-488C-BD2F-7CA9F8B8A41C}" dt="2025-01-09T15:17:02.489" v="255"/>
          <ac:spMkLst>
            <pc:docMk/>
            <pc:sldMk cId="1313739522" sldId="912"/>
            <ac:spMk id="10" creationId="{779924A2-2DAA-8C41-593C-03B4E1CEA3FA}"/>
          </ac:spMkLst>
        </pc:spChg>
        <pc:spChg chg="mod">
          <ac:chgData name="sarit bose" userId="f01241be9be60d38" providerId="LiveId" clId="{F3C3B8FB-199F-488C-BD2F-7CA9F8B8A41C}" dt="2025-01-09T15:17:02.489" v="255"/>
          <ac:spMkLst>
            <pc:docMk/>
            <pc:sldMk cId="1313739522" sldId="912"/>
            <ac:spMk id="12" creationId="{BB858765-7D50-2A62-17D8-EFCFA30C727D}"/>
          </ac:spMkLst>
        </pc:spChg>
        <pc:spChg chg="mod">
          <ac:chgData name="sarit bose" userId="f01241be9be60d38" providerId="LiveId" clId="{F3C3B8FB-199F-488C-BD2F-7CA9F8B8A41C}" dt="2025-01-09T15:17:02.489" v="255"/>
          <ac:spMkLst>
            <pc:docMk/>
            <pc:sldMk cId="1313739522" sldId="912"/>
            <ac:spMk id="14" creationId="{8DC1A9D4-361B-FA70-387F-7085EC0F36A8}"/>
          </ac:spMkLst>
        </pc:spChg>
        <pc:spChg chg="mod">
          <ac:chgData name="sarit bose" userId="f01241be9be60d38" providerId="LiveId" clId="{F3C3B8FB-199F-488C-BD2F-7CA9F8B8A41C}" dt="2025-01-09T15:17:02.489" v="255"/>
          <ac:spMkLst>
            <pc:docMk/>
            <pc:sldMk cId="1313739522" sldId="912"/>
            <ac:spMk id="15" creationId="{675DB4CD-8A5F-695E-8C79-31F196336B20}"/>
          </ac:spMkLst>
        </pc:spChg>
        <pc:spChg chg="mod">
          <ac:chgData name="sarit bose" userId="f01241be9be60d38" providerId="LiveId" clId="{F3C3B8FB-199F-488C-BD2F-7CA9F8B8A41C}" dt="2025-01-09T15:17:02.489" v="255"/>
          <ac:spMkLst>
            <pc:docMk/>
            <pc:sldMk cId="1313739522" sldId="912"/>
            <ac:spMk id="16" creationId="{388820F0-2C24-88C3-052D-812592142716}"/>
          </ac:spMkLst>
        </pc:spChg>
        <pc:spChg chg="mod">
          <ac:chgData name="sarit bose" userId="f01241be9be60d38" providerId="LiveId" clId="{F3C3B8FB-199F-488C-BD2F-7CA9F8B8A41C}" dt="2025-01-09T15:17:02.489" v="255"/>
          <ac:spMkLst>
            <pc:docMk/>
            <pc:sldMk cId="1313739522" sldId="912"/>
            <ac:spMk id="20" creationId="{340D4958-1137-9EFC-1206-025DA14673D7}"/>
          </ac:spMkLst>
        </pc:spChg>
        <pc:spChg chg="add mod">
          <ac:chgData name="sarit bose" userId="f01241be9be60d38" providerId="LiveId" clId="{F3C3B8FB-199F-488C-BD2F-7CA9F8B8A41C}" dt="2025-01-09T15:14:35.389" v="234" actId="14100"/>
          <ac:spMkLst>
            <pc:docMk/>
            <pc:sldMk cId="1313739522" sldId="912"/>
            <ac:spMk id="21" creationId="{5979580C-7E38-107A-3152-9F92BC956B2F}"/>
          </ac:spMkLst>
        </pc:spChg>
        <pc:spChg chg="add mod">
          <ac:chgData name="sarit bose" userId="f01241be9be60d38" providerId="LiveId" clId="{F3C3B8FB-199F-488C-BD2F-7CA9F8B8A41C}" dt="2025-01-09T15:14:43.115" v="236" actId="1076"/>
          <ac:spMkLst>
            <pc:docMk/>
            <pc:sldMk cId="1313739522" sldId="912"/>
            <ac:spMk id="22" creationId="{1D312885-8328-83A4-EFDC-614A18B9A7ED}"/>
          </ac:spMkLst>
        </pc:spChg>
        <pc:spChg chg="add mod">
          <ac:chgData name="sarit bose" userId="f01241be9be60d38" providerId="LiveId" clId="{F3C3B8FB-199F-488C-BD2F-7CA9F8B8A41C}" dt="2025-01-09T15:14:46.210" v="237" actId="1076"/>
          <ac:spMkLst>
            <pc:docMk/>
            <pc:sldMk cId="1313739522" sldId="912"/>
            <ac:spMk id="23" creationId="{B842BADE-5DDB-18AD-54D7-D2E2B2252516}"/>
          </ac:spMkLst>
        </pc:spChg>
        <pc:spChg chg="add mod">
          <ac:chgData name="sarit bose" userId="f01241be9be60d38" providerId="LiveId" clId="{F3C3B8FB-199F-488C-BD2F-7CA9F8B8A41C}" dt="2025-01-09T15:14:49.394" v="238" actId="1076"/>
          <ac:spMkLst>
            <pc:docMk/>
            <pc:sldMk cId="1313739522" sldId="912"/>
            <ac:spMk id="24" creationId="{506F55AD-42E9-628C-1E7E-577D293ECF65}"/>
          </ac:spMkLst>
        </pc:spChg>
        <pc:spChg chg="add mod">
          <ac:chgData name="sarit bose" userId="f01241be9be60d38" providerId="LiveId" clId="{F3C3B8FB-199F-488C-BD2F-7CA9F8B8A41C}" dt="2025-01-09T15:15:29.436" v="242" actId="164"/>
          <ac:spMkLst>
            <pc:docMk/>
            <pc:sldMk cId="1313739522" sldId="912"/>
            <ac:spMk id="25" creationId="{3E0E27D3-F272-CCB7-AB5E-6410DCE77D3C}"/>
          </ac:spMkLst>
        </pc:spChg>
        <pc:spChg chg="mod">
          <ac:chgData name="sarit bose" userId="f01241be9be60d38" providerId="LiveId" clId="{F3C3B8FB-199F-488C-BD2F-7CA9F8B8A41C}" dt="2025-01-09T15:15:18.431" v="240"/>
          <ac:spMkLst>
            <pc:docMk/>
            <pc:sldMk cId="1313739522" sldId="912"/>
            <ac:spMk id="26" creationId="{0F8BC87A-E9B4-0082-2CCC-31160566A4F1}"/>
          </ac:spMkLst>
        </pc:spChg>
        <pc:spChg chg="mod">
          <ac:chgData name="sarit bose" userId="f01241be9be60d38" providerId="LiveId" clId="{F3C3B8FB-199F-488C-BD2F-7CA9F8B8A41C}" dt="2025-01-09T15:15:18.431" v="240"/>
          <ac:spMkLst>
            <pc:docMk/>
            <pc:sldMk cId="1313739522" sldId="912"/>
            <ac:spMk id="29" creationId="{92697250-C614-5E26-D312-78CB5AB72515}"/>
          </ac:spMkLst>
        </pc:spChg>
        <pc:spChg chg="mod">
          <ac:chgData name="sarit bose" userId="f01241be9be60d38" providerId="LiveId" clId="{F3C3B8FB-199F-488C-BD2F-7CA9F8B8A41C}" dt="2025-01-09T15:15:18.431" v="240"/>
          <ac:spMkLst>
            <pc:docMk/>
            <pc:sldMk cId="1313739522" sldId="912"/>
            <ac:spMk id="32" creationId="{3270D916-A860-AC5D-346E-CAA34472D9BB}"/>
          </ac:spMkLst>
        </pc:spChg>
        <pc:spChg chg="mod">
          <ac:chgData name="sarit bose" userId="f01241be9be60d38" providerId="LiveId" clId="{F3C3B8FB-199F-488C-BD2F-7CA9F8B8A41C}" dt="2025-01-09T15:15:18.431" v="240"/>
          <ac:spMkLst>
            <pc:docMk/>
            <pc:sldMk cId="1313739522" sldId="912"/>
            <ac:spMk id="34" creationId="{A3BB03AC-0D02-AE9A-1531-AA7EDBA333BA}"/>
          </ac:spMkLst>
        </pc:spChg>
        <pc:spChg chg="mod">
          <ac:chgData name="sarit bose" userId="f01241be9be60d38" providerId="LiveId" clId="{F3C3B8FB-199F-488C-BD2F-7CA9F8B8A41C}" dt="2025-01-09T15:15:18.431" v="240"/>
          <ac:spMkLst>
            <pc:docMk/>
            <pc:sldMk cId="1313739522" sldId="912"/>
            <ac:spMk id="35" creationId="{EF5627C8-025F-BE02-DD86-8738A97D9A3B}"/>
          </ac:spMkLst>
        </pc:spChg>
        <pc:spChg chg="mod">
          <ac:chgData name="sarit bose" userId="f01241be9be60d38" providerId="LiveId" clId="{F3C3B8FB-199F-488C-BD2F-7CA9F8B8A41C}" dt="2025-01-09T15:15:18.431" v="240"/>
          <ac:spMkLst>
            <pc:docMk/>
            <pc:sldMk cId="1313739522" sldId="912"/>
            <ac:spMk id="37" creationId="{EA0C6958-D577-9476-588A-9B97AF498BAA}"/>
          </ac:spMkLst>
        </pc:spChg>
        <pc:spChg chg="mod">
          <ac:chgData name="sarit bose" userId="f01241be9be60d38" providerId="LiveId" clId="{F3C3B8FB-199F-488C-BD2F-7CA9F8B8A41C}" dt="2025-01-09T15:15:18.431" v="240"/>
          <ac:spMkLst>
            <pc:docMk/>
            <pc:sldMk cId="1313739522" sldId="912"/>
            <ac:spMk id="40" creationId="{F6F0DD05-5B1D-CA05-FD5E-63E87D01C19A}"/>
          </ac:spMkLst>
        </pc:spChg>
        <pc:spChg chg="mod">
          <ac:chgData name="sarit bose" userId="f01241be9be60d38" providerId="LiveId" clId="{F3C3B8FB-199F-488C-BD2F-7CA9F8B8A41C}" dt="2025-01-09T15:15:18.431" v="240"/>
          <ac:spMkLst>
            <pc:docMk/>
            <pc:sldMk cId="1313739522" sldId="912"/>
            <ac:spMk id="41" creationId="{A5E64856-338C-DCDE-C37D-2E2830348789}"/>
          </ac:spMkLst>
        </pc:spChg>
        <pc:spChg chg="mod">
          <ac:chgData name="sarit bose" userId="f01241be9be60d38" providerId="LiveId" clId="{F3C3B8FB-199F-488C-BD2F-7CA9F8B8A41C}" dt="2025-01-09T15:15:18.431" v="240"/>
          <ac:spMkLst>
            <pc:docMk/>
            <pc:sldMk cId="1313739522" sldId="912"/>
            <ac:spMk id="42" creationId="{55F278EC-0CFE-60F0-4728-43B0B0AB0047}"/>
          </ac:spMkLst>
        </pc:spChg>
        <pc:spChg chg="mod">
          <ac:chgData name="sarit bose" userId="f01241be9be60d38" providerId="LiveId" clId="{F3C3B8FB-199F-488C-BD2F-7CA9F8B8A41C}" dt="2025-01-09T15:17:02.489" v="255"/>
          <ac:spMkLst>
            <pc:docMk/>
            <pc:sldMk cId="1313739522" sldId="912"/>
            <ac:spMk id="52" creationId="{D0E793CD-E63D-31AC-CAA1-1E8F00133567}"/>
          </ac:spMkLst>
        </pc:spChg>
        <pc:spChg chg="mod">
          <ac:chgData name="sarit bose" userId="f01241be9be60d38" providerId="LiveId" clId="{F3C3B8FB-199F-488C-BD2F-7CA9F8B8A41C}" dt="2025-01-09T15:17:02.489" v="255"/>
          <ac:spMkLst>
            <pc:docMk/>
            <pc:sldMk cId="1313739522" sldId="912"/>
            <ac:spMk id="53" creationId="{F51BD02A-B723-3E2F-A005-B72C471C027E}"/>
          </ac:spMkLst>
        </pc:spChg>
        <pc:spChg chg="add mod">
          <ac:chgData name="sarit bose" userId="f01241be9be60d38" providerId="LiveId" clId="{F3C3B8FB-199F-488C-BD2F-7CA9F8B8A41C}" dt="2025-01-09T15:12:36.960" v="217" actId="207"/>
          <ac:spMkLst>
            <pc:docMk/>
            <pc:sldMk cId="1313739522" sldId="912"/>
            <ac:spMk id="55" creationId="{967A68EC-8A81-D08E-1915-B96B1A2CE800}"/>
          </ac:spMkLst>
        </pc:spChg>
        <pc:grpChg chg="add mod">
          <ac:chgData name="sarit bose" userId="f01241be9be60d38" providerId="LiveId" clId="{F3C3B8FB-199F-488C-BD2F-7CA9F8B8A41C}" dt="2025-01-09T15:15:32.889" v="243" actId="14100"/>
          <ac:grpSpMkLst>
            <pc:docMk/>
            <pc:sldMk cId="1313739522" sldId="912"/>
            <ac:grpSpMk id="5" creationId="{DBF172BB-2C18-8DE1-9241-1B431CAB35C5}"/>
          </ac:grpSpMkLst>
        </pc:grpChg>
        <pc:grpChg chg="mod">
          <ac:chgData name="sarit bose" userId="f01241be9be60d38" providerId="LiveId" clId="{F3C3B8FB-199F-488C-BD2F-7CA9F8B8A41C}" dt="2025-01-09T15:17:17.603" v="256" actId="1076"/>
          <ac:grpSpMkLst>
            <pc:docMk/>
            <pc:sldMk cId="1313739522" sldId="912"/>
            <ac:grpSpMk id="7" creationId="{94F4A59B-399D-DC84-8321-4CEA9C9BE2E7}"/>
          </ac:grpSpMkLst>
        </pc:grpChg>
        <pc:grpChg chg="mod">
          <ac:chgData name="sarit bose" userId="f01241be9be60d38" providerId="LiveId" clId="{F3C3B8FB-199F-488C-BD2F-7CA9F8B8A41C}" dt="2025-01-09T15:15:29.436" v="242" actId="164"/>
          <ac:grpSpMkLst>
            <pc:docMk/>
            <pc:sldMk cId="1313739522" sldId="912"/>
            <ac:grpSpMk id="56" creationId="{64F393D9-DACC-8380-6A5D-0EBAAACA5683}"/>
          </ac:grpSpMkLst>
        </pc:grpChg>
        <pc:grpChg chg="mod">
          <ac:chgData name="sarit bose" userId="f01241be9be60d38" providerId="LiveId" clId="{F3C3B8FB-199F-488C-BD2F-7CA9F8B8A41C}" dt="2025-01-09T15:15:29.436" v="242" actId="164"/>
          <ac:grpSpMkLst>
            <pc:docMk/>
            <pc:sldMk cId="1313739522" sldId="912"/>
            <ac:grpSpMk id="57" creationId="{86096B99-AED9-1041-CCD5-FBF45B4F35D3}"/>
          </ac:grpSpMkLst>
        </pc:grpChg>
      </pc:sldChg>
      <pc:sldChg chg="addSp delSp modSp new mod">
        <pc:chgData name="sarit bose" userId="f01241be9be60d38" providerId="LiveId" clId="{F3C3B8FB-199F-488C-BD2F-7CA9F8B8A41C}" dt="2025-01-09T16:13:18.456" v="1437" actId="14100"/>
        <pc:sldMkLst>
          <pc:docMk/>
          <pc:sldMk cId="1701911781" sldId="913"/>
        </pc:sldMkLst>
        <pc:spChg chg="add mod">
          <ac:chgData name="sarit bose" userId="f01241be9be60d38" providerId="LiveId" clId="{F3C3B8FB-199F-488C-BD2F-7CA9F8B8A41C}" dt="2025-01-09T15:23:05.758" v="290" actId="20577"/>
          <ac:spMkLst>
            <pc:docMk/>
            <pc:sldMk cId="1701911781" sldId="913"/>
            <ac:spMk id="3" creationId="{549410C1-43C5-763D-CED2-8A489CEBB478}"/>
          </ac:spMkLst>
        </pc:spChg>
        <pc:spChg chg="add mod">
          <ac:chgData name="sarit bose" userId="f01241be9be60d38" providerId="LiveId" clId="{F3C3B8FB-199F-488C-BD2F-7CA9F8B8A41C}" dt="2025-01-09T15:27:15.128" v="304" actId="164"/>
          <ac:spMkLst>
            <pc:docMk/>
            <pc:sldMk cId="1701911781" sldId="913"/>
            <ac:spMk id="5" creationId="{9C461B8B-D88D-C526-290F-42A70DC09EB0}"/>
          </ac:spMkLst>
        </pc:spChg>
        <pc:spChg chg="add mod">
          <ac:chgData name="sarit bose" userId="f01241be9be60d38" providerId="LiveId" clId="{F3C3B8FB-199F-488C-BD2F-7CA9F8B8A41C}" dt="2025-01-09T15:27:15.128" v="304" actId="164"/>
          <ac:spMkLst>
            <pc:docMk/>
            <pc:sldMk cId="1701911781" sldId="913"/>
            <ac:spMk id="6" creationId="{0B976977-5316-C272-C54E-72433ACC4203}"/>
          </ac:spMkLst>
        </pc:spChg>
        <pc:spChg chg="add mod">
          <ac:chgData name="sarit bose" userId="f01241be9be60d38" providerId="LiveId" clId="{F3C3B8FB-199F-488C-BD2F-7CA9F8B8A41C}" dt="2025-01-09T15:27:15.128" v="304" actId="164"/>
          <ac:spMkLst>
            <pc:docMk/>
            <pc:sldMk cId="1701911781" sldId="913"/>
            <ac:spMk id="7" creationId="{C2E9EC35-5075-EE21-13AF-511384303BF0}"/>
          </ac:spMkLst>
        </pc:spChg>
        <pc:spChg chg="add mod">
          <ac:chgData name="sarit bose" userId="f01241be9be60d38" providerId="LiveId" clId="{F3C3B8FB-199F-488C-BD2F-7CA9F8B8A41C}" dt="2025-01-09T15:27:15.128" v="304" actId="164"/>
          <ac:spMkLst>
            <pc:docMk/>
            <pc:sldMk cId="1701911781" sldId="913"/>
            <ac:spMk id="8" creationId="{ADE121EF-37D2-D60C-E556-34741311AF8C}"/>
          </ac:spMkLst>
        </pc:spChg>
        <pc:spChg chg="add mod">
          <ac:chgData name="sarit bose" userId="f01241be9be60d38" providerId="LiveId" clId="{F3C3B8FB-199F-488C-BD2F-7CA9F8B8A41C}" dt="2025-01-09T15:27:15.128" v="304" actId="164"/>
          <ac:spMkLst>
            <pc:docMk/>
            <pc:sldMk cId="1701911781" sldId="913"/>
            <ac:spMk id="9" creationId="{1A5F58FA-4965-ED38-6A7A-760D220135CA}"/>
          </ac:spMkLst>
        </pc:spChg>
        <pc:spChg chg="add mod">
          <ac:chgData name="sarit bose" userId="f01241be9be60d38" providerId="LiveId" clId="{F3C3B8FB-199F-488C-BD2F-7CA9F8B8A41C}" dt="2025-01-09T15:51:27.336" v="969" actId="20577"/>
          <ac:spMkLst>
            <pc:docMk/>
            <pc:sldMk cId="1701911781" sldId="913"/>
            <ac:spMk id="11" creationId="{D32CC57C-39ED-7081-AB41-1B25AFEFD150}"/>
          </ac:spMkLst>
        </pc:spChg>
        <pc:spChg chg="add mod">
          <ac:chgData name="sarit bose" userId="f01241be9be60d38" providerId="LiveId" clId="{F3C3B8FB-199F-488C-BD2F-7CA9F8B8A41C}" dt="2025-01-09T15:51:31.678" v="971" actId="20577"/>
          <ac:spMkLst>
            <pc:docMk/>
            <pc:sldMk cId="1701911781" sldId="913"/>
            <ac:spMk id="12" creationId="{D64700D2-B242-629A-44FB-0B5206071794}"/>
          </ac:spMkLst>
        </pc:spChg>
        <pc:spChg chg="add mod">
          <ac:chgData name="sarit bose" userId="f01241be9be60d38" providerId="LiveId" clId="{F3C3B8FB-199F-488C-BD2F-7CA9F8B8A41C}" dt="2025-01-09T15:51:36.686" v="973" actId="20577"/>
          <ac:spMkLst>
            <pc:docMk/>
            <pc:sldMk cId="1701911781" sldId="913"/>
            <ac:spMk id="13" creationId="{A681DCB2-AC79-C90F-8564-8F4C00B20A32}"/>
          </ac:spMkLst>
        </pc:spChg>
        <pc:spChg chg="add mod">
          <ac:chgData name="sarit bose" userId="f01241be9be60d38" providerId="LiveId" clId="{F3C3B8FB-199F-488C-BD2F-7CA9F8B8A41C}" dt="2025-01-09T16:03:40.716" v="1249" actId="1076"/>
          <ac:spMkLst>
            <pc:docMk/>
            <pc:sldMk cId="1701911781" sldId="913"/>
            <ac:spMk id="14" creationId="{191332B0-A6E2-A5D1-1878-C0EA6272FF8B}"/>
          </ac:spMkLst>
        </pc:spChg>
        <pc:spChg chg="add mod">
          <ac:chgData name="sarit bose" userId="f01241be9be60d38" providerId="LiveId" clId="{F3C3B8FB-199F-488C-BD2F-7CA9F8B8A41C}" dt="2025-01-09T16:02:32.732" v="1241" actId="1076"/>
          <ac:spMkLst>
            <pc:docMk/>
            <pc:sldMk cId="1701911781" sldId="913"/>
            <ac:spMk id="15" creationId="{347D45D6-77C5-455A-3543-33C4E011B1DB}"/>
          </ac:spMkLst>
        </pc:spChg>
        <pc:spChg chg="add mod">
          <ac:chgData name="sarit bose" userId="f01241be9be60d38" providerId="LiveId" clId="{F3C3B8FB-199F-488C-BD2F-7CA9F8B8A41C}" dt="2025-01-09T15:52:40.611" v="984" actId="1076"/>
          <ac:spMkLst>
            <pc:docMk/>
            <pc:sldMk cId="1701911781" sldId="913"/>
            <ac:spMk id="16" creationId="{A76AC64F-388E-3DFE-A668-7C906CAD11BA}"/>
          </ac:spMkLst>
        </pc:spChg>
        <pc:spChg chg="add mod">
          <ac:chgData name="sarit bose" userId="f01241be9be60d38" providerId="LiveId" clId="{F3C3B8FB-199F-488C-BD2F-7CA9F8B8A41C}" dt="2025-01-09T15:41:46.189" v="758" actId="20577"/>
          <ac:spMkLst>
            <pc:docMk/>
            <pc:sldMk cId="1701911781" sldId="913"/>
            <ac:spMk id="18" creationId="{023C9915-0339-A188-81E0-162D81F7FBA9}"/>
          </ac:spMkLst>
        </pc:spChg>
        <pc:spChg chg="add mod">
          <ac:chgData name="sarit bose" userId="f01241be9be60d38" providerId="LiveId" clId="{F3C3B8FB-199F-488C-BD2F-7CA9F8B8A41C}" dt="2025-01-09T15:40:01.718" v="690" actId="14100"/>
          <ac:spMkLst>
            <pc:docMk/>
            <pc:sldMk cId="1701911781" sldId="913"/>
            <ac:spMk id="20" creationId="{1CCE58B9-6D56-F0DE-CDBB-BD3B0FF94508}"/>
          </ac:spMkLst>
        </pc:spChg>
        <pc:spChg chg="add mod">
          <ac:chgData name="sarit bose" userId="f01241be9be60d38" providerId="LiveId" clId="{F3C3B8FB-199F-488C-BD2F-7CA9F8B8A41C}" dt="2025-01-09T15:47:47.053" v="824" actId="113"/>
          <ac:spMkLst>
            <pc:docMk/>
            <pc:sldMk cId="1701911781" sldId="913"/>
            <ac:spMk id="22" creationId="{7F7D10FC-682D-3DCB-C26B-36C04B825EAF}"/>
          </ac:spMkLst>
        </pc:spChg>
        <pc:spChg chg="add mod">
          <ac:chgData name="sarit bose" userId="f01241be9be60d38" providerId="LiveId" clId="{F3C3B8FB-199F-488C-BD2F-7CA9F8B8A41C}" dt="2025-01-09T16:03:47.773" v="1251" actId="14100"/>
          <ac:spMkLst>
            <pc:docMk/>
            <pc:sldMk cId="1701911781" sldId="913"/>
            <ac:spMk id="23" creationId="{3EA68552-9CDC-399D-BCCF-87091C6F300B}"/>
          </ac:spMkLst>
        </pc:spChg>
        <pc:spChg chg="add mod">
          <ac:chgData name="sarit bose" userId="f01241be9be60d38" providerId="LiveId" clId="{F3C3B8FB-199F-488C-BD2F-7CA9F8B8A41C}" dt="2025-01-09T15:52:18.408" v="977" actId="1076"/>
          <ac:spMkLst>
            <pc:docMk/>
            <pc:sldMk cId="1701911781" sldId="913"/>
            <ac:spMk id="24" creationId="{0A20FF02-504C-4AC7-998D-B994B5F66E78}"/>
          </ac:spMkLst>
        </pc:spChg>
        <pc:spChg chg="add mod">
          <ac:chgData name="sarit bose" userId="f01241be9be60d38" providerId="LiveId" clId="{F3C3B8FB-199F-488C-BD2F-7CA9F8B8A41C}" dt="2025-01-09T15:52:44.751" v="985" actId="1076"/>
          <ac:spMkLst>
            <pc:docMk/>
            <pc:sldMk cId="1701911781" sldId="913"/>
            <ac:spMk id="25" creationId="{60190F7A-7C8A-FA92-F416-27636AF5546B}"/>
          </ac:spMkLst>
        </pc:spChg>
        <pc:spChg chg="add mod">
          <ac:chgData name="sarit bose" userId="f01241be9be60d38" providerId="LiveId" clId="{F3C3B8FB-199F-488C-BD2F-7CA9F8B8A41C}" dt="2025-01-09T16:02:37.620" v="1242" actId="14100"/>
          <ac:spMkLst>
            <pc:docMk/>
            <pc:sldMk cId="1701911781" sldId="913"/>
            <ac:spMk id="26" creationId="{665F8FD3-9F75-9461-F8E2-C14CA6B1AFEC}"/>
          </ac:spMkLst>
        </pc:spChg>
        <pc:spChg chg="add mod">
          <ac:chgData name="sarit bose" userId="f01241be9be60d38" providerId="LiveId" clId="{F3C3B8FB-199F-488C-BD2F-7CA9F8B8A41C}" dt="2025-01-09T16:03:14.759" v="1248" actId="20577"/>
          <ac:spMkLst>
            <pc:docMk/>
            <pc:sldMk cId="1701911781" sldId="913"/>
            <ac:spMk id="28" creationId="{A7737381-091F-46F3-AF87-F5395924AB8B}"/>
          </ac:spMkLst>
        </pc:spChg>
        <pc:spChg chg="add mod">
          <ac:chgData name="sarit bose" userId="f01241be9be60d38" providerId="LiveId" clId="{F3C3B8FB-199F-488C-BD2F-7CA9F8B8A41C}" dt="2025-01-09T16:08:47.426" v="1311" actId="20577"/>
          <ac:spMkLst>
            <pc:docMk/>
            <pc:sldMk cId="1701911781" sldId="913"/>
            <ac:spMk id="30" creationId="{B898887A-F9A0-04EF-A1EF-119ECBD2986A}"/>
          </ac:spMkLst>
        </pc:spChg>
        <pc:spChg chg="add mod">
          <ac:chgData name="sarit bose" userId="f01241be9be60d38" providerId="LiveId" clId="{F3C3B8FB-199F-488C-BD2F-7CA9F8B8A41C}" dt="2025-01-09T16:13:18.456" v="1437" actId="14100"/>
          <ac:spMkLst>
            <pc:docMk/>
            <pc:sldMk cId="1701911781" sldId="913"/>
            <ac:spMk id="31" creationId="{C5011929-0A2D-9D71-588D-D8761FC39DCD}"/>
          </ac:spMkLst>
        </pc:spChg>
        <pc:spChg chg="add mod">
          <ac:chgData name="sarit bose" userId="f01241be9be60d38" providerId="LiveId" clId="{F3C3B8FB-199F-488C-BD2F-7CA9F8B8A41C}" dt="2025-01-09T16:10:59.972" v="1362" actId="255"/>
          <ac:spMkLst>
            <pc:docMk/>
            <pc:sldMk cId="1701911781" sldId="913"/>
            <ac:spMk id="32" creationId="{BE037FF0-D9CB-A53F-5201-F22F061011E3}"/>
          </ac:spMkLst>
        </pc:spChg>
        <pc:spChg chg="add mod">
          <ac:chgData name="sarit bose" userId="f01241be9be60d38" providerId="LiveId" clId="{F3C3B8FB-199F-488C-BD2F-7CA9F8B8A41C}" dt="2025-01-09T16:09:44.456" v="1321" actId="164"/>
          <ac:spMkLst>
            <pc:docMk/>
            <pc:sldMk cId="1701911781" sldId="913"/>
            <ac:spMk id="33" creationId="{A86F9E64-CAE8-F66A-39B9-F6443F828878}"/>
          </ac:spMkLst>
        </pc:spChg>
        <pc:spChg chg="add mod">
          <ac:chgData name="sarit bose" userId="f01241be9be60d38" providerId="LiveId" clId="{F3C3B8FB-199F-488C-BD2F-7CA9F8B8A41C}" dt="2025-01-09T16:09:44.456" v="1321" actId="164"/>
          <ac:spMkLst>
            <pc:docMk/>
            <pc:sldMk cId="1701911781" sldId="913"/>
            <ac:spMk id="34" creationId="{6AB7B84D-B1A5-BC9C-8FD9-EF91E475A5FA}"/>
          </ac:spMkLst>
        </pc:spChg>
        <pc:spChg chg="add mod">
          <ac:chgData name="sarit bose" userId="f01241be9be60d38" providerId="LiveId" clId="{F3C3B8FB-199F-488C-BD2F-7CA9F8B8A41C}" dt="2025-01-09T16:12:15.511" v="1427" actId="164"/>
          <ac:spMkLst>
            <pc:docMk/>
            <pc:sldMk cId="1701911781" sldId="913"/>
            <ac:spMk id="37" creationId="{D3E70ACC-FC11-B140-2560-392F2B658E6D}"/>
          </ac:spMkLst>
        </pc:spChg>
        <pc:spChg chg="add mod">
          <ac:chgData name="sarit bose" userId="f01241be9be60d38" providerId="LiveId" clId="{F3C3B8FB-199F-488C-BD2F-7CA9F8B8A41C}" dt="2025-01-09T16:12:15.511" v="1427" actId="164"/>
          <ac:spMkLst>
            <pc:docMk/>
            <pc:sldMk cId="1701911781" sldId="913"/>
            <ac:spMk id="38" creationId="{BF80C6BB-AE11-1FD7-CED1-F6135AD4ED5E}"/>
          </ac:spMkLst>
        </pc:spChg>
        <pc:spChg chg="add mod">
          <ac:chgData name="sarit bose" userId="f01241be9be60d38" providerId="LiveId" clId="{F3C3B8FB-199F-488C-BD2F-7CA9F8B8A41C}" dt="2025-01-09T16:13:12.042" v="1436" actId="207"/>
          <ac:spMkLst>
            <pc:docMk/>
            <pc:sldMk cId="1701911781" sldId="913"/>
            <ac:spMk id="41" creationId="{F916FF4D-D0EE-3234-7249-995236DEB276}"/>
          </ac:spMkLst>
        </pc:spChg>
        <pc:grpChg chg="add mod">
          <ac:chgData name="sarit bose" userId="f01241be9be60d38" providerId="LiveId" clId="{F3C3B8FB-199F-488C-BD2F-7CA9F8B8A41C}" dt="2025-01-09T15:27:20.529" v="306" actId="14100"/>
          <ac:grpSpMkLst>
            <pc:docMk/>
            <pc:sldMk cId="1701911781" sldId="913"/>
            <ac:grpSpMk id="10" creationId="{D496E399-B8A7-E29B-E435-0FD386DFA745}"/>
          </ac:grpSpMkLst>
        </pc:grpChg>
        <pc:grpChg chg="add mod">
          <ac:chgData name="sarit bose" userId="f01241be9be60d38" providerId="LiveId" clId="{F3C3B8FB-199F-488C-BD2F-7CA9F8B8A41C}" dt="2025-01-09T16:12:15.511" v="1427" actId="164"/>
          <ac:grpSpMkLst>
            <pc:docMk/>
            <pc:sldMk cId="1701911781" sldId="913"/>
            <ac:grpSpMk id="35" creationId="{A8424C88-D44A-BC63-CFB3-3610C91BA57B}"/>
          </ac:grpSpMkLst>
        </pc:grpChg>
        <pc:grpChg chg="add mod">
          <ac:chgData name="sarit bose" userId="f01241be9be60d38" providerId="LiveId" clId="{F3C3B8FB-199F-488C-BD2F-7CA9F8B8A41C}" dt="2025-01-09T16:12:22.280" v="1428" actId="1076"/>
          <ac:grpSpMkLst>
            <pc:docMk/>
            <pc:sldMk cId="1701911781" sldId="913"/>
            <ac:grpSpMk id="39" creationId="{BD774093-78B7-33B7-57A9-CB2F16126149}"/>
          </ac:grpSpMkLst>
        </pc:grpChg>
      </pc:sldChg>
      <pc:sldChg chg="addSp delSp modSp add mod">
        <pc:chgData name="sarit bose" userId="f01241be9be60d38" providerId="LiveId" clId="{F3C3B8FB-199F-488C-BD2F-7CA9F8B8A41C}" dt="2025-01-09T18:08:43.645" v="1794"/>
        <pc:sldMkLst>
          <pc:docMk/>
          <pc:sldMk cId="3040935955" sldId="914"/>
        </pc:sldMkLst>
        <pc:spChg chg="mod">
          <ac:chgData name="sarit bose" userId="f01241be9be60d38" providerId="LiveId" clId="{F3C3B8FB-199F-488C-BD2F-7CA9F8B8A41C}" dt="2025-01-09T17:20:04.685" v="1789" actId="207"/>
          <ac:spMkLst>
            <pc:docMk/>
            <pc:sldMk cId="3040935955" sldId="914"/>
            <ac:spMk id="46" creationId="{AA97745A-684F-14B4-C031-DF6A3CC11D4F}"/>
          </ac:spMkLst>
        </pc:spChg>
        <pc:spChg chg="mod">
          <ac:chgData name="sarit bose" userId="f01241be9be60d38" providerId="LiveId" clId="{F3C3B8FB-199F-488C-BD2F-7CA9F8B8A41C}" dt="2025-01-09T17:16:55.558" v="1767" actId="207"/>
          <ac:spMkLst>
            <pc:docMk/>
            <pc:sldMk cId="3040935955" sldId="914"/>
            <ac:spMk id="47" creationId="{8CBDCC2E-C540-F269-25A9-2D3486AFA6BA}"/>
          </ac:spMkLst>
        </pc:spChg>
        <pc:spChg chg="mod">
          <ac:chgData name="sarit bose" userId="f01241be9be60d38" providerId="LiveId" clId="{F3C3B8FB-199F-488C-BD2F-7CA9F8B8A41C}" dt="2025-01-09T17:17:37.947" v="1772" actId="207"/>
          <ac:spMkLst>
            <pc:docMk/>
            <pc:sldMk cId="3040935955" sldId="914"/>
            <ac:spMk id="48" creationId="{85B82BC3-ED37-38D7-256E-AC1F36F882B1}"/>
          </ac:spMkLst>
        </pc:spChg>
        <pc:spChg chg="mod">
          <ac:chgData name="sarit bose" userId="f01241be9be60d38" providerId="LiveId" clId="{F3C3B8FB-199F-488C-BD2F-7CA9F8B8A41C}" dt="2025-01-09T17:18:06.866" v="1774" actId="207"/>
          <ac:spMkLst>
            <pc:docMk/>
            <pc:sldMk cId="3040935955" sldId="914"/>
            <ac:spMk id="49" creationId="{60EE9CE3-CF94-29B3-AF09-326EFEE71901}"/>
          </ac:spMkLst>
        </pc:spChg>
        <pc:spChg chg="mod">
          <ac:chgData name="sarit bose" userId="f01241be9be60d38" providerId="LiveId" clId="{F3C3B8FB-199F-488C-BD2F-7CA9F8B8A41C}" dt="2025-01-09T17:18:00.147" v="1773" actId="207"/>
          <ac:spMkLst>
            <pc:docMk/>
            <pc:sldMk cId="3040935955" sldId="914"/>
            <ac:spMk id="50" creationId="{C818B7B1-4E07-697B-0335-1F2F5A718EE2}"/>
          </ac:spMkLst>
        </pc:spChg>
        <pc:spChg chg="mod">
          <ac:chgData name="sarit bose" userId="f01241be9be60d38" providerId="LiveId" clId="{F3C3B8FB-199F-488C-BD2F-7CA9F8B8A41C}" dt="2025-01-09T17:11:32.523" v="1723" actId="1076"/>
          <ac:spMkLst>
            <pc:docMk/>
            <pc:sldMk cId="3040935955" sldId="914"/>
            <ac:spMk id="51" creationId="{2F21FD2F-397F-FADA-46D3-3086B21B72CF}"/>
          </ac:spMkLst>
        </pc:spChg>
        <pc:spChg chg="add mod">
          <ac:chgData name="sarit bose" userId="f01241be9be60d38" providerId="LiveId" clId="{F3C3B8FB-199F-488C-BD2F-7CA9F8B8A41C}" dt="2025-01-09T17:17:20.048" v="1770" actId="207"/>
          <ac:spMkLst>
            <pc:docMk/>
            <pc:sldMk cId="3040935955" sldId="914"/>
            <ac:spMk id="53" creationId="{0A250F0A-0EDF-A89E-26D3-37113D4B8165}"/>
          </ac:spMkLst>
        </pc:spChg>
        <pc:spChg chg="add mod">
          <ac:chgData name="sarit bose" userId="f01241be9be60d38" providerId="LiveId" clId="{F3C3B8FB-199F-488C-BD2F-7CA9F8B8A41C}" dt="2025-01-09T17:17:20.048" v="1770" actId="207"/>
          <ac:spMkLst>
            <pc:docMk/>
            <pc:sldMk cId="3040935955" sldId="914"/>
            <ac:spMk id="54" creationId="{75AD7A20-D109-05BE-D1BA-0EB3467A937E}"/>
          </ac:spMkLst>
        </pc:spChg>
        <pc:spChg chg="add mod">
          <ac:chgData name="sarit bose" userId="f01241be9be60d38" providerId="LiveId" clId="{F3C3B8FB-199F-488C-BD2F-7CA9F8B8A41C}" dt="2025-01-09T17:17:20.048" v="1770" actId="207"/>
          <ac:spMkLst>
            <pc:docMk/>
            <pc:sldMk cId="3040935955" sldId="914"/>
            <ac:spMk id="55" creationId="{80047362-ADA3-723C-649B-C50ED47B27B0}"/>
          </ac:spMkLst>
        </pc:spChg>
        <pc:spChg chg="mod">
          <ac:chgData name="sarit bose" userId="f01241be9be60d38" providerId="LiveId" clId="{F3C3B8FB-199F-488C-BD2F-7CA9F8B8A41C}" dt="2025-01-09T17:19:20.980" v="1788" actId="1076"/>
          <ac:spMkLst>
            <pc:docMk/>
            <pc:sldMk cId="3040935955" sldId="914"/>
            <ac:spMk id="56" creationId="{0F20AF92-E7D2-AFE5-E1FE-711104153D7E}"/>
          </ac:spMkLst>
        </pc:spChg>
        <pc:spChg chg="add mod">
          <ac:chgData name="sarit bose" userId="f01241be9be60d38" providerId="LiveId" clId="{F3C3B8FB-199F-488C-BD2F-7CA9F8B8A41C}" dt="2025-01-09T17:17:20.048" v="1770" actId="207"/>
          <ac:spMkLst>
            <pc:docMk/>
            <pc:sldMk cId="3040935955" sldId="914"/>
            <ac:spMk id="62" creationId="{2918E8CB-DDE9-C620-2331-C131279E38F0}"/>
          </ac:spMkLst>
        </pc:spChg>
        <pc:spChg chg="mod">
          <ac:chgData name="sarit bose" userId="f01241be9be60d38" providerId="LiveId" clId="{F3C3B8FB-199F-488C-BD2F-7CA9F8B8A41C}" dt="2025-01-09T17:18:15.022" v="1775" actId="207"/>
          <ac:spMkLst>
            <pc:docMk/>
            <pc:sldMk cId="3040935955" sldId="914"/>
            <ac:spMk id="71" creationId="{E5CBB1E8-05A9-B5C9-6BD9-42E0A5AB6CA2}"/>
          </ac:spMkLst>
        </pc:spChg>
        <pc:spChg chg="mod">
          <ac:chgData name="sarit bose" userId="f01241be9be60d38" providerId="LiveId" clId="{F3C3B8FB-199F-488C-BD2F-7CA9F8B8A41C}" dt="2025-01-09T17:12:15.235" v="1730" actId="2085"/>
          <ac:spMkLst>
            <pc:docMk/>
            <pc:sldMk cId="3040935955" sldId="914"/>
            <ac:spMk id="83" creationId="{691F6B29-E3F2-3237-4B69-B69818CB0E7D}"/>
          </ac:spMkLst>
        </pc:spChg>
        <pc:spChg chg="mod">
          <ac:chgData name="sarit bose" userId="f01241be9be60d38" providerId="LiveId" clId="{F3C3B8FB-199F-488C-BD2F-7CA9F8B8A41C}" dt="2025-01-09T17:12:15.235" v="1730" actId="2085"/>
          <ac:spMkLst>
            <pc:docMk/>
            <pc:sldMk cId="3040935955" sldId="914"/>
            <ac:spMk id="84" creationId="{BAF0DAD2-A76B-33FC-EA06-DB2D3F676265}"/>
          </ac:spMkLst>
        </pc:spChg>
        <pc:spChg chg="mod">
          <ac:chgData name="sarit bose" userId="f01241be9be60d38" providerId="LiveId" clId="{F3C3B8FB-199F-488C-BD2F-7CA9F8B8A41C}" dt="2025-01-09T16:35:10.779" v="1618" actId="1076"/>
          <ac:spMkLst>
            <pc:docMk/>
            <pc:sldMk cId="3040935955" sldId="914"/>
            <ac:spMk id="91" creationId="{2919B8A1-C9F5-AE03-48CC-1CC57A80D05A}"/>
          </ac:spMkLst>
        </pc:spChg>
        <pc:spChg chg="add mod ord">
          <ac:chgData name="sarit bose" userId="f01241be9be60d38" providerId="LiveId" clId="{F3C3B8FB-199F-488C-BD2F-7CA9F8B8A41C}" dt="2025-01-09T17:15:47.660" v="1765" actId="207"/>
          <ac:spMkLst>
            <pc:docMk/>
            <pc:sldMk cId="3040935955" sldId="914"/>
            <ac:spMk id="99" creationId="{F5F4AD12-F37D-CDAA-5636-B42A1353088B}"/>
          </ac:spMkLst>
        </pc:spChg>
        <pc:spChg chg="add mod">
          <ac:chgData name="sarit bose" userId="f01241be9be60d38" providerId="LiveId" clId="{F3C3B8FB-199F-488C-BD2F-7CA9F8B8A41C}" dt="2025-01-09T17:18:28.413" v="1777" actId="207"/>
          <ac:spMkLst>
            <pc:docMk/>
            <pc:sldMk cId="3040935955" sldId="914"/>
            <ac:spMk id="117" creationId="{6F1E5F26-214E-B39A-7A84-F313DEF8E404}"/>
          </ac:spMkLst>
        </pc:spChg>
        <pc:spChg chg="add mod">
          <ac:chgData name="sarit bose" userId="f01241be9be60d38" providerId="LiveId" clId="{F3C3B8FB-199F-488C-BD2F-7CA9F8B8A41C}" dt="2025-01-09T17:16:47.331" v="1766" actId="207"/>
          <ac:spMkLst>
            <pc:docMk/>
            <pc:sldMk cId="3040935955" sldId="914"/>
            <ac:spMk id="132" creationId="{A4D70328-1F00-2276-CC26-409434FFFE0D}"/>
          </ac:spMkLst>
        </pc:spChg>
        <pc:spChg chg="add mod">
          <ac:chgData name="sarit bose" userId="f01241be9be60d38" providerId="LiveId" clId="{F3C3B8FB-199F-488C-BD2F-7CA9F8B8A41C}" dt="2025-01-09T17:17:03.428" v="1769" actId="207"/>
          <ac:spMkLst>
            <pc:docMk/>
            <pc:sldMk cId="3040935955" sldId="914"/>
            <ac:spMk id="166" creationId="{902617F8-1436-255C-3472-AE4E7BDF5354}"/>
          </ac:spMkLst>
        </pc:spChg>
        <pc:spChg chg="add mod ord">
          <ac:chgData name="sarit bose" userId="f01241be9be60d38" providerId="LiveId" clId="{F3C3B8FB-199F-488C-BD2F-7CA9F8B8A41C}" dt="2025-01-09T17:20:13.195" v="1790" actId="207"/>
          <ac:spMkLst>
            <pc:docMk/>
            <pc:sldMk cId="3040935955" sldId="914"/>
            <ac:spMk id="167" creationId="{CBDCF740-FB8D-B2BC-AAB3-223375168AEB}"/>
          </ac:spMkLst>
        </pc:spChg>
        <pc:spChg chg="add mod">
          <ac:chgData name="sarit bose" userId="f01241be9be60d38" providerId="LiveId" clId="{F3C3B8FB-199F-488C-BD2F-7CA9F8B8A41C}" dt="2025-01-09T17:16:59.044" v="1768" actId="207"/>
          <ac:spMkLst>
            <pc:docMk/>
            <pc:sldMk cId="3040935955" sldId="914"/>
            <ac:spMk id="168" creationId="{CE7EA25A-0C1D-5197-88B7-CE12E7CA5997}"/>
          </ac:spMkLst>
        </pc:spChg>
        <pc:spChg chg="mod">
          <ac:chgData name="sarit bose" userId="f01241be9be60d38" providerId="LiveId" clId="{F3C3B8FB-199F-488C-BD2F-7CA9F8B8A41C}" dt="2025-01-09T17:12:38.646" v="1734"/>
          <ac:spMkLst>
            <pc:docMk/>
            <pc:sldMk cId="3040935955" sldId="914"/>
            <ac:spMk id="180" creationId="{E417A3D6-D707-DD0A-6FA8-7EB88DC4E5CA}"/>
          </ac:spMkLst>
        </pc:spChg>
        <pc:spChg chg="mod">
          <ac:chgData name="sarit bose" userId="f01241be9be60d38" providerId="LiveId" clId="{F3C3B8FB-199F-488C-BD2F-7CA9F8B8A41C}" dt="2025-01-09T17:12:51.735" v="1745" actId="20577"/>
          <ac:spMkLst>
            <pc:docMk/>
            <pc:sldMk cId="3040935955" sldId="914"/>
            <ac:spMk id="181" creationId="{DD69B55A-2F04-096D-254E-B875FAECAD13}"/>
          </ac:spMkLst>
        </pc:spChg>
        <pc:spChg chg="mod">
          <ac:chgData name="sarit bose" userId="f01241be9be60d38" providerId="LiveId" clId="{F3C3B8FB-199F-488C-BD2F-7CA9F8B8A41C}" dt="2025-01-09T17:13:07.821" v="1749"/>
          <ac:spMkLst>
            <pc:docMk/>
            <pc:sldMk cId="3040935955" sldId="914"/>
            <ac:spMk id="184" creationId="{827EB0FB-1D71-CBBA-5905-836C9EA1EA18}"/>
          </ac:spMkLst>
        </pc:spChg>
        <pc:spChg chg="mod">
          <ac:chgData name="sarit bose" userId="f01241be9be60d38" providerId="LiveId" clId="{F3C3B8FB-199F-488C-BD2F-7CA9F8B8A41C}" dt="2025-01-09T17:13:17.289" v="1754" actId="20577"/>
          <ac:spMkLst>
            <pc:docMk/>
            <pc:sldMk cId="3040935955" sldId="914"/>
            <ac:spMk id="185" creationId="{6CAA8261-D47B-E95F-C71F-AE203DF42774}"/>
          </ac:spMkLst>
        </pc:spChg>
        <pc:spChg chg="add mod ord">
          <ac:chgData name="sarit bose" userId="f01241be9be60d38" providerId="LiveId" clId="{F3C3B8FB-199F-488C-BD2F-7CA9F8B8A41C}" dt="2025-01-09T17:15:39.236" v="1764" actId="167"/>
          <ac:spMkLst>
            <pc:docMk/>
            <pc:sldMk cId="3040935955" sldId="914"/>
            <ac:spMk id="189" creationId="{CD437D82-4D4F-6780-1B21-A72D35F84297}"/>
          </ac:spMkLst>
        </pc:spChg>
        <pc:grpChg chg="mod">
          <ac:chgData name="sarit bose" userId="f01241be9be60d38" providerId="LiveId" clId="{F3C3B8FB-199F-488C-BD2F-7CA9F8B8A41C}" dt="2025-01-09T17:11:28.150" v="1722" actId="1076"/>
          <ac:grpSpMkLst>
            <pc:docMk/>
            <pc:sldMk cId="3040935955" sldId="914"/>
            <ac:grpSpMk id="43" creationId="{E0A7F3CC-0B7D-B2D4-4050-C66FD0AE92DC}"/>
          </ac:grpSpMkLst>
        </pc:grpChg>
        <pc:grpChg chg="mod">
          <ac:chgData name="sarit bose" userId="f01241be9be60d38" providerId="LiveId" clId="{F3C3B8FB-199F-488C-BD2F-7CA9F8B8A41C}" dt="2025-01-09T17:20:29.365" v="1791" actId="1076"/>
          <ac:grpSpMkLst>
            <pc:docMk/>
            <pc:sldMk cId="3040935955" sldId="914"/>
            <ac:grpSpMk id="61" creationId="{A494A380-4160-B09F-F891-C6C0C1F9ABCC}"/>
          </ac:grpSpMkLst>
        </pc:grpChg>
        <pc:grpChg chg="mod">
          <ac:chgData name="sarit bose" userId="f01241be9be60d38" providerId="LiveId" clId="{F3C3B8FB-199F-488C-BD2F-7CA9F8B8A41C}" dt="2025-01-09T17:13:58.773" v="1759" actId="1076"/>
          <ac:grpSpMkLst>
            <pc:docMk/>
            <pc:sldMk cId="3040935955" sldId="914"/>
            <ac:grpSpMk id="82" creationId="{A338EEE7-5E53-F43E-46A6-12CC5EF2CDA7}"/>
          </ac:grpSpMkLst>
        </pc:grpChg>
        <pc:grpChg chg="add mod">
          <ac:chgData name="sarit bose" userId="f01241be9be60d38" providerId="LiveId" clId="{F3C3B8FB-199F-488C-BD2F-7CA9F8B8A41C}" dt="2025-01-09T17:13:58.773" v="1759" actId="1076"/>
          <ac:grpSpMkLst>
            <pc:docMk/>
            <pc:sldMk cId="3040935955" sldId="914"/>
            <ac:grpSpMk id="179" creationId="{700459CD-CFD2-FC31-4BEB-95D67DFD67A0}"/>
          </ac:grpSpMkLst>
        </pc:grpChg>
        <pc:grpChg chg="add mod">
          <ac:chgData name="sarit bose" userId="f01241be9be60d38" providerId="LiveId" clId="{F3C3B8FB-199F-488C-BD2F-7CA9F8B8A41C}" dt="2025-01-09T17:13:58.773" v="1759" actId="1076"/>
          <ac:grpSpMkLst>
            <pc:docMk/>
            <pc:sldMk cId="3040935955" sldId="914"/>
            <ac:grpSpMk id="183" creationId="{2CEC6ADC-942C-D4CB-BCC9-62174594F13F}"/>
          </ac:grpSpMkLst>
        </pc:grpChg>
        <pc:picChg chg="add mod">
          <ac:chgData name="sarit bose" userId="f01241be9be60d38" providerId="LiveId" clId="{F3C3B8FB-199F-488C-BD2F-7CA9F8B8A41C}" dt="2025-01-09T16:36:17.826" v="1626" actId="1076"/>
          <ac:picMkLst>
            <pc:docMk/>
            <pc:sldMk cId="3040935955" sldId="914"/>
            <ac:picMk id="4" creationId="{59967743-28AC-D6D2-E702-DB7D53F6CD6C}"/>
          </ac:picMkLst>
        </pc:picChg>
        <pc:picChg chg="add mod">
          <ac:chgData name="sarit bose" userId="f01241be9be60d38" providerId="LiveId" clId="{F3C3B8FB-199F-488C-BD2F-7CA9F8B8A41C}" dt="2025-01-09T16:36:53.653" v="1633" actId="1076"/>
          <ac:picMkLst>
            <pc:docMk/>
            <pc:sldMk cId="3040935955" sldId="914"/>
            <ac:picMk id="7" creationId="{E10FA803-4E0D-4DB0-E11B-66667BE3A3B9}"/>
          </ac:picMkLst>
        </pc:picChg>
        <pc:picChg chg="add mod">
          <ac:chgData name="sarit bose" userId="f01241be9be60d38" providerId="LiveId" clId="{F3C3B8FB-199F-488C-BD2F-7CA9F8B8A41C}" dt="2025-01-09T16:35:46.428" v="1622" actId="552"/>
          <ac:picMkLst>
            <pc:docMk/>
            <pc:sldMk cId="3040935955" sldId="914"/>
            <ac:picMk id="16" creationId="{6A471BF8-74A3-E235-E8E2-B609702F5354}"/>
          </ac:picMkLst>
        </pc:picChg>
        <pc:picChg chg="add mod">
          <ac:chgData name="sarit bose" userId="f01241be9be60d38" providerId="LiveId" clId="{F3C3B8FB-199F-488C-BD2F-7CA9F8B8A41C}" dt="2025-01-09T18:08:43.645" v="1794"/>
          <ac:picMkLst>
            <pc:docMk/>
            <pc:sldMk cId="3040935955" sldId="914"/>
            <ac:picMk id="17" creationId="{1B7D3CE8-6D82-F2DD-16B6-111521923C54}"/>
          </ac:picMkLst>
        </pc:picChg>
        <pc:picChg chg="add mod">
          <ac:chgData name="sarit bose" userId="f01241be9be60d38" providerId="LiveId" clId="{F3C3B8FB-199F-488C-BD2F-7CA9F8B8A41C}" dt="2025-01-09T16:36:01.853" v="1624" actId="14100"/>
          <ac:picMkLst>
            <pc:docMk/>
            <pc:sldMk cId="3040935955" sldId="914"/>
            <ac:picMk id="18" creationId="{3AF4763D-CF3C-268C-0F8C-A2A6C856D87B}"/>
          </ac:picMkLst>
        </pc:picChg>
        <pc:picChg chg="add mod">
          <ac:chgData name="sarit bose" userId="f01241be9be60d38" providerId="LiveId" clId="{F3C3B8FB-199F-488C-BD2F-7CA9F8B8A41C}" dt="2025-01-09T16:35:46.428" v="1622" actId="552"/>
          <ac:picMkLst>
            <pc:docMk/>
            <pc:sldMk cId="3040935955" sldId="914"/>
            <ac:picMk id="21" creationId="{4AB3EAB2-A13D-B218-E26D-E02D460E2FA4}"/>
          </ac:picMkLst>
        </pc:picChg>
        <pc:picChg chg="mod">
          <ac:chgData name="sarit bose" userId="f01241be9be60d38" providerId="LiveId" clId="{F3C3B8FB-199F-488C-BD2F-7CA9F8B8A41C}" dt="2025-01-09T16:46:02.130" v="1668" actId="1076"/>
          <ac:picMkLst>
            <pc:docMk/>
            <pc:sldMk cId="3040935955" sldId="914"/>
            <ac:picMk id="57" creationId="{350D1CE6-1012-4D29-0CFF-A5C141C94AD8}"/>
          </ac:picMkLst>
        </pc:picChg>
        <pc:picChg chg="mod">
          <ac:chgData name="sarit bose" userId="f01241be9be60d38" providerId="LiveId" clId="{F3C3B8FB-199F-488C-BD2F-7CA9F8B8A41C}" dt="2025-01-09T17:10:34.360" v="1710" actId="1076"/>
          <ac:picMkLst>
            <pc:docMk/>
            <pc:sldMk cId="3040935955" sldId="914"/>
            <ac:picMk id="58" creationId="{15F15614-3DAF-CE58-DA5B-AF80529A373A}"/>
          </ac:picMkLst>
        </pc:picChg>
        <pc:picChg chg="mod">
          <ac:chgData name="sarit bose" userId="f01241be9be60d38" providerId="LiveId" clId="{F3C3B8FB-199F-488C-BD2F-7CA9F8B8A41C}" dt="2025-01-09T16:34:15.820" v="1612" actId="1076"/>
          <ac:picMkLst>
            <pc:docMk/>
            <pc:sldMk cId="3040935955" sldId="914"/>
            <ac:picMk id="95" creationId="{95D85466-BAFB-E13B-047E-184383FC4E8F}"/>
          </ac:picMkLst>
        </pc:picChg>
        <pc:picChg chg="mod">
          <ac:chgData name="sarit bose" userId="f01241be9be60d38" providerId="LiveId" clId="{F3C3B8FB-199F-488C-BD2F-7CA9F8B8A41C}" dt="2025-01-09T16:59:49.663" v="1704" actId="1076"/>
          <ac:picMkLst>
            <pc:docMk/>
            <pc:sldMk cId="3040935955" sldId="914"/>
            <ac:picMk id="96" creationId="{E40637D1-270E-A524-A8A0-D6B36ED22314}"/>
          </ac:picMkLst>
        </pc:picChg>
        <pc:picChg chg="add mod">
          <ac:chgData name="sarit bose" userId="f01241be9be60d38" providerId="LiveId" clId="{F3C3B8FB-199F-488C-BD2F-7CA9F8B8A41C}" dt="2025-01-09T17:18:23.688" v="1776" actId="207"/>
          <ac:picMkLst>
            <pc:docMk/>
            <pc:sldMk cId="3040935955" sldId="914"/>
            <ac:picMk id="101" creationId="{B17456E3-2961-C108-529F-C9F72C68124E}"/>
          </ac:picMkLst>
        </pc:picChg>
        <pc:picChg chg="add mod">
          <ac:chgData name="sarit bose" userId="f01241be9be60d38" providerId="LiveId" clId="{F3C3B8FB-199F-488C-BD2F-7CA9F8B8A41C}" dt="2025-01-09T16:44:28.700" v="1656" actId="1076"/>
          <ac:picMkLst>
            <pc:docMk/>
            <pc:sldMk cId="3040935955" sldId="914"/>
            <ac:picMk id="155" creationId="{34C187E4-2345-CEAD-ED33-9D71348DF054}"/>
          </ac:picMkLst>
        </pc:picChg>
        <pc:picChg chg="add mod">
          <ac:chgData name="sarit bose" userId="f01241be9be60d38" providerId="LiveId" clId="{F3C3B8FB-199F-488C-BD2F-7CA9F8B8A41C}" dt="2025-01-09T17:13:58.773" v="1759" actId="1076"/>
          <ac:picMkLst>
            <pc:docMk/>
            <pc:sldMk cId="3040935955" sldId="914"/>
            <ac:picMk id="178" creationId="{9196E445-796E-9733-96F1-CAB62193CF76}"/>
          </ac:picMkLst>
        </pc:picChg>
        <pc:picChg chg="add mod">
          <ac:chgData name="sarit bose" userId="f01241be9be60d38" providerId="LiveId" clId="{F3C3B8FB-199F-488C-BD2F-7CA9F8B8A41C}" dt="2025-01-09T17:13:58.773" v="1759" actId="1076"/>
          <ac:picMkLst>
            <pc:docMk/>
            <pc:sldMk cId="3040935955" sldId="914"/>
            <ac:picMk id="182" creationId="{AE103912-87CF-5989-CB00-9CAC61CDB1AE}"/>
          </ac:picMkLst>
        </pc:picChg>
        <pc:picChg chg="add mod">
          <ac:chgData name="sarit bose" userId="f01241be9be60d38" providerId="LiveId" clId="{F3C3B8FB-199F-488C-BD2F-7CA9F8B8A41C}" dt="2025-01-09T17:13:58.773" v="1759" actId="1076"/>
          <ac:picMkLst>
            <pc:docMk/>
            <pc:sldMk cId="3040935955" sldId="914"/>
            <ac:picMk id="186" creationId="{2416E46F-25F3-6F10-CB45-F14CD7F81F37}"/>
          </ac:picMkLst>
        </pc:picChg>
        <pc:cxnChg chg="add mod">
          <ac:chgData name="sarit bose" userId="f01241be9be60d38" providerId="LiveId" clId="{F3C3B8FB-199F-488C-BD2F-7CA9F8B8A41C}" dt="2025-01-09T16:36:17.826" v="1626" actId="1076"/>
          <ac:cxnSpMkLst>
            <pc:docMk/>
            <pc:sldMk cId="3040935955" sldId="914"/>
            <ac:cxnSpMk id="9" creationId="{4E97D744-E2ED-4DE5-BAC8-40B8FD887A80}"/>
          </ac:cxnSpMkLst>
        </pc:cxnChg>
        <pc:cxnChg chg="add mod">
          <ac:chgData name="sarit bose" userId="f01241be9be60d38" providerId="LiveId" clId="{F3C3B8FB-199F-488C-BD2F-7CA9F8B8A41C}" dt="2025-01-09T16:36:53.653" v="1633" actId="1076"/>
          <ac:cxnSpMkLst>
            <pc:docMk/>
            <pc:sldMk cId="3040935955" sldId="914"/>
            <ac:cxnSpMk id="10" creationId="{0B66002C-7619-410D-572F-3AC2BFA428FA}"/>
          </ac:cxnSpMkLst>
        </pc:cxnChg>
        <pc:cxnChg chg="add mod">
          <ac:chgData name="sarit bose" userId="f01241be9be60d38" providerId="LiveId" clId="{F3C3B8FB-199F-488C-BD2F-7CA9F8B8A41C}" dt="2025-01-09T17:18:39.186" v="1778" actId="208"/>
          <ac:cxnSpMkLst>
            <pc:docMk/>
            <pc:sldMk cId="3040935955" sldId="914"/>
            <ac:cxnSpMk id="22" creationId="{6E2A6B30-2435-B5F0-86B9-52EDBB478E4C}"/>
          </ac:cxnSpMkLst>
        </pc:cxnChg>
        <pc:cxnChg chg="add mod">
          <ac:chgData name="sarit bose" userId="f01241be9be60d38" providerId="LiveId" clId="{F3C3B8FB-199F-488C-BD2F-7CA9F8B8A41C}" dt="2025-01-09T17:18:44.715" v="1780" actId="208"/>
          <ac:cxnSpMkLst>
            <pc:docMk/>
            <pc:sldMk cId="3040935955" sldId="914"/>
            <ac:cxnSpMk id="25" creationId="{9D4D88B5-BB5D-5B59-E453-1FF51ABEDBF8}"/>
          </ac:cxnSpMkLst>
        </pc:cxnChg>
        <pc:cxnChg chg="add mod">
          <ac:chgData name="sarit bose" userId="f01241be9be60d38" providerId="LiveId" clId="{F3C3B8FB-199F-488C-BD2F-7CA9F8B8A41C}" dt="2025-01-09T18:08:37.294" v="1793" actId="1076"/>
          <ac:cxnSpMkLst>
            <pc:docMk/>
            <pc:sldMk cId="3040935955" sldId="914"/>
            <ac:cxnSpMk id="30" creationId="{3EB5E977-A7F6-314B-CD4B-B73E17F4EE0A}"/>
          </ac:cxnSpMkLst>
        </pc:cxnChg>
        <pc:cxnChg chg="add mod">
          <ac:chgData name="sarit bose" userId="f01241be9be60d38" providerId="LiveId" clId="{F3C3B8FB-199F-488C-BD2F-7CA9F8B8A41C}" dt="2025-01-09T17:18:42.152" v="1779" actId="208"/>
          <ac:cxnSpMkLst>
            <pc:docMk/>
            <pc:sldMk cId="3040935955" sldId="914"/>
            <ac:cxnSpMk id="36" creationId="{C93C97AA-EC2A-203E-57F9-B4F057DDE576}"/>
          </ac:cxnSpMkLst>
        </pc:cxnChg>
        <pc:cxnChg chg="mod">
          <ac:chgData name="sarit bose" userId="f01241be9be60d38" providerId="LiveId" clId="{F3C3B8FB-199F-488C-BD2F-7CA9F8B8A41C}" dt="2025-01-09T17:13:58.773" v="1759" actId="1076"/>
          <ac:cxnSpMkLst>
            <pc:docMk/>
            <pc:sldMk cId="3040935955" sldId="914"/>
            <ac:cxnSpMk id="75" creationId="{EB8DA651-079D-B7F3-57D6-7EB3EF7D8521}"/>
          </ac:cxnSpMkLst>
        </pc:cxnChg>
        <pc:cxnChg chg="mod">
          <ac:chgData name="sarit bose" userId="f01241be9be60d38" providerId="LiveId" clId="{F3C3B8FB-199F-488C-BD2F-7CA9F8B8A41C}" dt="2025-01-09T17:13:58.773" v="1759" actId="1076"/>
          <ac:cxnSpMkLst>
            <pc:docMk/>
            <pc:sldMk cId="3040935955" sldId="914"/>
            <ac:cxnSpMk id="76" creationId="{DDC06847-CA04-E1E5-B835-43F13176CB9F}"/>
          </ac:cxnSpMkLst>
        </pc:cxnChg>
        <pc:cxnChg chg="mod">
          <ac:chgData name="sarit bose" userId="f01241be9be60d38" providerId="LiveId" clId="{F3C3B8FB-199F-488C-BD2F-7CA9F8B8A41C}" dt="2025-01-09T17:13:58.773" v="1759" actId="1076"/>
          <ac:cxnSpMkLst>
            <pc:docMk/>
            <pc:sldMk cId="3040935955" sldId="914"/>
            <ac:cxnSpMk id="77" creationId="{F70D76EA-14DD-46A6-E660-1447BE5DB876}"/>
          </ac:cxnSpMkLst>
        </pc:cxnChg>
        <pc:cxnChg chg="add mod">
          <ac:chgData name="sarit bose" userId="f01241be9be60d38" providerId="LiveId" clId="{F3C3B8FB-199F-488C-BD2F-7CA9F8B8A41C}" dt="2025-01-09T17:18:51.345" v="1781" actId="208"/>
          <ac:cxnSpMkLst>
            <pc:docMk/>
            <pc:sldMk cId="3040935955" sldId="914"/>
            <ac:cxnSpMk id="118" creationId="{E5EF5DBE-581D-EFCA-BEB5-1ED36593051A}"/>
          </ac:cxnSpMkLst>
        </pc:cxnChg>
        <pc:cxnChg chg="add mod">
          <ac:chgData name="sarit bose" userId="f01241be9be60d38" providerId="LiveId" clId="{F3C3B8FB-199F-488C-BD2F-7CA9F8B8A41C}" dt="2025-01-09T17:18:54.125" v="1782" actId="208"/>
          <ac:cxnSpMkLst>
            <pc:docMk/>
            <pc:sldMk cId="3040935955" sldId="914"/>
            <ac:cxnSpMk id="121" creationId="{1A7BD14C-1F8E-C542-4096-F9042506C2BE}"/>
          </ac:cxnSpMkLst>
        </pc:cxnChg>
        <pc:cxnChg chg="add mod">
          <ac:chgData name="sarit bose" userId="f01241be9be60d38" providerId="LiveId" clId="{F3C3B8FB-199F-488C-BD2F-7CA9F8B8A41C}" dt="2025-01-09T18:08:37.294" v="1793" actId="1076"/>
          <ac:cxnSpMkLst>
            <pc:docMk/>
            <pc:sldMk cId="3040935955" sldId="914"/>
            <ac:cxnSpMk id="124" creationId="{1950A044-8CD6-7FE7-A141-5D8B3C922F22}"/>
          </ac:cxnSpMkLst>
        </pc:cxnChg>
        <pc:cxnChg chg="add mod">
          <ac:chgData name="sarit bose" userId="f01241be9be60d38" providerId="LiveId" clId="{F3C3B8FB-199F-488C-BD2F-7CA9F8B8A41C}" dt="2025-01-09T17:19:03.437" v="1784" actId="208"/>
          <ac:cxnSpMkLst>
            <pc:docMk/>
            <pc:sldMk cId="3040935955" sldId="914"/>
            <ac:cxnSpMk id="129" creationId="{A36586F4-8390-758D-19FD-FA568979395C}"/>
          </ac:cxnSpMkLst>
        </pc:cxnChg>
        <pc:cxnChg chg="add mod">
          <ac:chgData name="sarit bose" userId="f01241be9be60d38" providerId="LiveId" clId="{F3C3B8FB-199F-488C-BD2F-7CA9F8B8A41C}" dt="2025-01-09T16:44:28.700" v="1656" actId="1076"/>
          <ac:cxnSpMkLst>
            <pc:docMk/>
            <pc:sldMk cId="3040935955" sldId="914"/>
            <ac:cxnSpMk id="157" creationId="{1F9A495D-F891-029B-7269-1A911131294C}"/>
          </ac:cxnSpMkLst>
        </pc:cxnChg>
        <pc:cxnChg chg="add mod">
          <ac:chgData name="sarit bose" userId="f01241be9be60d38" providerId="LiveId" clId="{F3C3B8FB-199F-488C-BD2F-7CA9F8B8A41C}" dt="2025-01-09T17:19:11.123" v="1787" actId="208"/>
          <ac:cxnSpMkLst>
            <pc:docMk/>
            <pc:sldMk cId="3040935955" sldId="914"/>
            <ac:cxnSpMk id="169" creationId="{4A01CC9D-EFA5-9B3D-BBCB-64C5E0C09B8E}"/>
          </ac:cxnSpMkLst>
        </pc:cxnChg>
        <pc:cxnChg chg="add mod">
          <ac:chgData name="sarit bose" userId="f01241be9be60d38" providerId="LiveId" clId="{F3C3B8FB-199F-488C-BD2F-7CA9F8B8A41C}" dt="2025-01-09T17:19:05.547" v="1785" actId="208"/>
          <ac:cxnSpMkLst>
            <pc:docMk/>
            <pc:sldMk cId="3040935955" sldId="914"/>
            <ac:cxnSpMk id="172" creationId="{E8E616F1-CCB6-9650-CC1F-BF57F3D27D23}"/>
          </ac:cxnSpMkLst>
        </pc:cxnChg>
        <pc:cxnChg chg="add mod">
          <ac:chgData name="sarit bose" userId="f01241be9be60d38" providerId="LiveId" clId="{F3C3B8FB-199F-488C-BD2F-7CA9F8B8A41C}" dt="2025-01-09T17:20:36.202" v="1792" actId="14100"/>
          <ac:cxnSpMkLst>
            <pc:docMk/>
            <pc:sldMk cId="3040935955" sldId="914"/>
            <ac:cxnSpMk id="175" creationId="{D22F0F34-DAA9-0B5E-F922-593015229971}"/>
          </ac:cxnSpMkLst>
        </pc:cxnChg>
      </pc:sldChg>
      <pc:sldMasterChg chg="addSp delSp modSp mod modSldLayout">
        <pc:chgData name="sarit bose" userId="f01241be9be60d38" providerId="LiveId" clId="{F3C3B8FB-199F-488C-BD2F-7CA9F8B8A41C}" dt="2025-01-14T11:51:45.086" v="1807" actId="1076"/>
        <pc:sldMasterMkLst>
          <pc:docMk/>
          <pc:sldMasterMk cId="219122268" sldId="2147483648"/>
        </pc:sldMasterMkLst>
        <pc:spChg chg="add mod">
          <ac:chgData name="sarit bose" userId="f01241be9be60d38" providerId="LiveId" clId="{F3C3B8FB-199F-488C-BD2F-7CA9F8B8A41C}" dt="2025-01-09T15:55:14.360" v="1000" actId="1076"/>
          <ac:spMkLst>
            <pc:docMk/>
            <pc:sldMasterMk cId="219122268" sldId="2147483648"/>
            <ac:spMk id="8" creationId="{C67490F8-2346-8CBC-B471-0F7D73ECC7FD}"/>
          </ac:spMkLst>
        </pc:spChg>
        <pc:picChg chg="del">
          <ac:chgData name="sarit bose" userId="f01241be9be60d38" providerId="LiveId" clId="{F3C3B8FB-199F-488C-BD2F-7CA9F8B8A41C}" dt="2025-01-14T11:06:33.588" v="1795" actId="478"/>
          <ac:picMkLst>
            <pc:docMk/>
            <pc:sldMasterMk cId="219122268" sldId="2147483648"/>
            <ac:picMk id="7" creationId="{F276B371-0EF0-A0F0-54CC-C497390A31DB}"/>
          </ac:picMkLst>
        </pc:picChg>
        <pc:picChg chg="add del mod">
          <ac:chgData name="sarit bose" userId="f01241be9be60d38" providerId="LiveId" clId="{F3C3B8FB-199F-488C-BD2F-7CA9F8B8A41C}" dt="2025-01-14T11:51:00.739" v="1802" actId="478"/>
          <ac:picMkLst>
            <pc:docMk/>
            <pc:sldMasterMk cId="219122268" sldId="2147483648"/>
            <ac:picMk id="10" creationId="{0139366B-5EBC-D06E-5D06-62DDB7D9EE41}"/>
          </ac:picMkLst>
        </pc:picChg>
        <pc:picChg chg="add mod">
          <ac:chgData name="sarit bose" userId="f01241be9be60d38" providerId="LiveId" clId="{F3C3B8FB-199F-488C-BD2F-7CA9F8B8A41C}" dt="2025-01-14T11:51:45.086" v="1807" actId="1076"/>
          <ac:picMkLst>
            <pc:docMk/>
            <pc:sldMasterMk cId="219122268" sldId="2147483648"/>
            <ac:picMk id="12" creationId="{E04525E2-23C0-CC4E-3509-C6B8BB753730}"/>
          </ac:picMkLst>
        </pc:picChg>
        <pc:sldLayoutChg chg="delSp modSp mod">
          <pc:chgData name="sarit bose" userId="f01241be9be60d38" providerId="LiveId" clId="{F3C3B8FB-199F-488C-BD2F-7CA9F8B8A41C}" dt="2025-01-09T15:54:55.150" v="999" actId="478"/>
          <pc:sldLayoutMkLst>
            <pc:docMk/>
            <pc:sldMasterMk cId="219122268" sldId="2147483648"/>
            <pc:sldLayoutMk cId="106436983" sldId="214748365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prmfinconservices-my.sharepoint.com/personal/lipika_prmfincon_com/Documents/Desktop/Recommendation%2026%20Oct%202023%20(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prmfinconservices-my.sharepoint.com/personal/lipika_prmfincon_com/Documents/Desktop/Recommendation%2026%20Oct%202023%20(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prmfinconservices-my.sharepoint.com/personal/lipika_prmfincon_com/Documents/Desktop/Recommendation%2026%20Oct%202023%20(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a:t>Duration in Days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'[Recommendation 26 Oct 2023 (1).xlsx]New Format-Incorporation Time'!$G$26</c:f>
              <c:strCache>
                <c:ptCount val="1"/>
                <c:pt idx="0">
                  <c:v>Duration in Days</c:v>
                </c:pt>
              </c:strCache>
            </c:strRef>
          </c:tx>
          <c:spPr>
            <a:solidFill>
              <a:schemeClr val="accent2"/>
            </a:solidFill>
            <a:ln>
              <a:noFill/>
            </a:ln>
            <a:effectLst/>
          </c:spPr>
          <c:invertIfNegative val="0"/>
          <c:dPt>
            <c:idx val="0"/>
            <c:invertIfNegative val="0"/>
            <c:bubble3D val="0"/>
            <c:spPr>
              <a:solidFill>
                <a:schemeClr val="accent5">
                  <a:lumMod val="60000"/>
                  <a:lumOff val="40000"/>
                </a:schemeClr>
              </a:solidFill>
              <a:ln>
                <a:solidFill>
                  <a:srgbClr val="0070C0"/>
                </a:solidFill>
              </a:ln>
              <a:effectLst/>
            </c:spPr>
            <c:extLst>
              <c:ext xmlns:c16="http://schemas.microsoft.com/office/drawing/2014/chart" uri="{C3380CC4-5D6E-409C-BE32-E72D297353CC}">
                <c16:uniqueId val="{00000001-AC77-4DB9-A2FD-47F0FC04260F}"/>
              </c:ext>
            </c:extLst>
          </c:dPt>
          <c:dPt>
            <c:idx val="1"/>
            <c:invertIfNegative val="0"/>
            <c:bubble3D val="0"/>
            <c:spPr>
              <a:solidFill>
                <a:schemeClr val="accent6">
                  <a:lumMod val="60000"/>
                  <a:lumOff val="40000"/>
                </a:schemeClr>
              </a:solidFill>
              <a:ln>
                <a:solidFill>
                  <a:srgbClr val="00B050"/>
                </a:solidFill>
              </a:ln>
              <a:effectLst/>
            </c:spPr>
            <c:extLst>
              <c:ext xmlns:c16="http://schemas.microsoft.com/office/drawing/2014/chart" uri="{C3380CC4-5D6E-409C-BE32-E72D297353CC}">
                <c16:uniqueId val="{00000003-AC77-4DB9-A2FD-47F0FC0426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00B050"/>
                </a:solidFill>
                <a:prstDash val="solid"/>
              </a:ln>
              <a:effectLst/>
            </c:spPr>
            <c:trendlineType val="power"/>
            <c:dispRSqr val="0"/>
            <c:dispEq val="0"/>
          </c:trendline>
          <c:cat>
            <c:strRef>
              <c:f>'[Recommendation 26 Oct 2023 (1).xlsx]New Format-Incorporation Time'!$C$27:$C$28</c:f>
              <c:strCache>
                <c:ptCount val="2"/>
                <c:pt idx="0">
                  <c:v>Time taken for training PO model with training dataset (English)</c:v>
                </c:pt>
                <c:pt idx="1">
                  <c:v>Time taken to incorporate new format for Pos (Chinese)</c:v>
                </c:pt>
              </c:strCache>
            </c:strRef>
          </c:cat>
          <c:val>
            <c:numRef>
              <c:f>'[Recommendation 26 Oct 2023 (1).xlsx]New Format-Incorporation Time'!$G$27:$G$28</c:f>
              <c:numCache>
                <c:formatCode>General</c:formatCode>
                <c:ptCount val="2"/>
                <c:pt idx="0">
                  <c:v>15</c:v>
                </c:pt>
                <c:pt idx="1">
                  <c:v>4</c:v>
                </c:pt>
              </c:numCache>
            </c:numRef>
          </c:val>
          <c:extLst>
            <c:ext xmlns:c16="http://schemas.microsoft.com/office/drawing/2014/chart" uri="{C3380CC4-5D6E-409C-BE32-E72D297353CC}">
              <c16:uniqueId val="{00000005-AC77-4DB9-A2FD-47F0FC04260F}"/>
            </c:ext>
          </c:extLst>
        </c:ser>
        <c:dLbls>
          <c:dLblPos val="outEnd"/>
          <c:showLegendKey val="0"/>
          <c:showVal val="1"/>
          <c:showCatName val="0"/>
          <c:showSerName val="0"/>
          <c:showPercent val="0"/>
          <c:showBubbleSize val="0"/>
        </c:dLbls>
        <c:gapWidth val="219"/>
        <c:overlap val="-27"/>
        <c:axId val="1334679199"/>
        <c:axId val="1930675215"/>
        <c:extLst>
          <c:ext xmlns:c15="http://schemas.microsoft.com/office/drawing/2012/chart" uri="{02D57815-91ED-43cb-92C2-25804820EDAC}">
            <c15:filteredBarSeries>
              <c15:ser>
                <c:idx val="0"/>
                <c:order val="0"/>
                <c:tx>
                  <c:strRef>
                    <c:extLst>
                      <c:ext uri="{02D57815-91ED-43cb-92C2-25804820EDAC}">
                        <c15:formulaRef>
                          <c15:sqref>'[Recommendation 26 Oct 2023 (1).xlsx]New Format-Incorporation Time'!$D$26</c15:sqref>
                        </c15:formulaRef>
                      </c:ext>
                    </c:extLst>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'[Recommendation 26 Oct 2023 (1).xlsx]New Format-Incorporation Time'!$C$27:$C$28</c15:sqref>
                        </c15:formulaRef>
                      </c:ext>
                    </c:extLst>
                    <c:strCache>
                      <c:ptCount val="2"/>
                      <c:pt idx="0">
                        <c:v>Time taken for training PO model with training dataset (English)</c:v>
                      </c:pt>
                      <c:pt idx="1">
                        <c:v>Time taken to incorporate new format for Pos (Chinese)</c:v>
                      </c:pt>
                    </c:strCache>
                  </c:strRef>
                </c:cat>
                <c:val>
                  <c:numRef>
                    <c:extLst>
                      <c:ext uri="{02D57815-91ED-43cb-92C2-25804820EDAC}">
                        <c15:formulaRef>
                          <c15:sqref>'[Recommendation 26 Oct 2023 (1).xlsx]New Format-Incorporation Time'!$D$27:$D$28</c15:sqref>
                        </c15:formulaRef>
                      </c:ext>
                    </c:extLst>
                    <c:numCache>
                      <c:formatCode>General</c:formatCode>
                      <c:ptCount val="2"/>
                    </c:numCache>
                  </c:numRef>
                </c:val>
                <c:extLst>
                  <c:ext xmlns:c16="http://schemas.microsoft.com/office/drawing/2014/chart" uri="{C3380CC4-5D6E-409C-BE32-E72D297353CC}">
                    <c16:uniqueId val="{00000006-AC77-4DB9-A2FD-47F0FC04260F}"/>
                  </c:ext>
                </c:extLst>
              </c15:ser>
            </c15:filteredBarSeries>
          </c:ext>
        </c:extLst>
      </c:barChart>
      <c:catAx>
        <c:axId val="1334679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0675215"/>
        <c:crosses val="autoZero"/>
        <c:auto val="1"/>
        <c:lblAlgn val="ctr"/>
        <c:lblOffset val="100"/>
        <c:noMultiLvlLbl val="0"/>
      </c:catAx>
      <c:valAx>
        <c:axId val="193067521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46791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a:t>Duration in Days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'[Recommendation 26 Oct 2023 (1).xlsx]New Format-Incorporation Time'!$G$46</c:f>
              <c:strCache>
                <c:ptCount val="1"/>
                <c:pt idx="0">
                  <c:v>Duration in Days</c:v>
                </c:pt>
              </c:strCache>
            </c:strRef>
          </c:tx>
          <c:spPr>
            <a:solidFill>
              <a:schemeClr val="accent2"/>
            </a:solidFill>
            <a:ln>
              <a:noFill/>
            </a:ln>
            <a:effectLst/>
          </c:spPr>
          <c:invertIfNegative val="0"/>
          <c:dPt>
            <c:idx val="0"/>
            <c:invertIfNegative val="0"/>
            <c:bubble3D val="0"/>
            <c:spPr>
              <a:solidFill>
                <a:schemeClr val="accent5">
                  <a:lumMod val="60000"/>
                  <a:lumOff val="40000"/>
                </a:schemeClr>
              </a:solidFill>
              <a:ln>
                <a:solidFill>
                  <a:srgbClr val="0070C0"/>
                </a:solidFill>
              </a:ln>
              <a:effectLst/>
            </c:spPr>
            <c:extLst>
              <c:ext xmlns:c16="http://schemas.microsoft.com/office/drawing/2014/chart" uri="{C3380CC4-5D6E-409C-BE32-E72D297353CC}">
                <c16:uniqueId val="{00000001-ED47-4479-AE60-31DA35501DF8}"/>
              </c:ext>
            </c:extLst>
          </c:dPt>
          <c:dPt>
            <c:idx val="1"/>
            <c:invertIfNegative val="0"/>
            <c:bubble3D val="0"/>
            <c:spPr>
              <a:solidFill>
                <a:schemeClr val="accent6">
                  <a:lumMod val="60000"/>
                  <a:lumOff val="40000"/>
                </a:schemeClr>
              </a:solidFill>
              <a:ln>
                <a:solidFill>
                  <a:srgbClr val="00B050"/>
                </a:solidFill>
              </a:ln>
              <a:effectLst/>
            </c:spPr>
            <c:extLst>
              <c:ext xmlns:c16="http://schemas.microsoft.com/office/drawing/2014/chart" uri="{C3380CC4-5D6E-409C-BE32-E72D297353CC}">
                <c16:uniqueId val="{00000003-ED47-4479-AE60-31DA35501DF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cmpd="sng">
                <a:solidFill>
                  <a:srgbClr val="00B050"/>
                </a:solidFill>
                <a:prstDash val="solid"/>
              </a:ln>
              <a:effectLst/>
            </c:spPr>
            <c:trendlineType val="power"/>
            <c:dispRSqr val="0"/>
            <c:dispEq val="0"/>
          </c:trendline>
          <c:cat>
            <c:strRef>
              <c:f>'[Recommendation 26 Oct 2023 (1).xlsx]New Format-Incorporation Time'!$C$47:$C$48</c:f>
              <c:strCache>
                <c:ptCount val="2"/>
                <c:pt idx="0">
                  <c:v>Time taken for incorporating training dataset for chinese documents</c:v>
                </c:pt>
                <c:pt idx="1">
                  <c:v>Time taken for incorporating new Chinese invoice format not shared in training dataset</c:v>
                </c:pt>
              </c:strCache>
            </c:strRef>
          </c:cat>
          <c:val>
            <c:numRef>
              <c:f>'[Recommendation 26 Oct 2023 (1).xlsx]New Format-Incorporation Time'!$G$47:$G$48</c:f>
              <c:numCache>
                <c:formatCode>General</c:formatCode>
                <c:ptCount val="2"/>
                <c:pt idx="0">
                  <c:v>25</c:v>
                </c:pt>
                <c:pt idx="1">
                  <c:v>3</c:v>
                </c:pt>
              </c:numCache>
            </c:numRef>
          </c:val>
          <c:extLst>
            <c:ext xmlns:c16="http://schemas.microsoft.com/office/drawing/2014/chart" uri="{C3380CC4-5D6E-409C-BE32-E72D297353CC}">
              <c16:uniqueId val="{00000005-ED47-4479-AE60-31DA35501DF8}"/>
            </c:ext>
          </c:extLst>
        </c:ser>
        <c:dLbls>
          <c:dLblPos val="outEnd"/>
          <c:showLegendKey val="0"/>
          <c:showVal val="1"/>
          <c:showCatName val="0"/>
          <c:showSerName val="0"/>
          <c:showPercent val="0"/>
          <c:showBubbleSize val="0"/>
        </c:dLbls>
        <c:gapWidth val="219"/>
        <c:overlap val="-27"/>
        <c:axId val="567321408"/>
        <c:axId val="566571632"/>
        <c:extLst>
          <c:ext xmlns:c15="http://schemas.microsoft.com/office/drawing/2012/chart" uri="{02D57815-91ED-43cb-92C2-25804820EDAC}">
            <c15:filteredBarSeries>
              <c15:ser>
                <c:idx val="0"/>
                <c:order val="0"/>
                <c:tx>
                  <c:strRef>
                    <c:extLst>
                      <c:ext uri="{02D57815-91ED-43cb-92C2-25804820EDAC}">
                        <c15:formulaRef>
                          <c15:sqref>'[Recommendation 26 Oct 2023 (1).xlsx]New Format-Incorporation Time'!$D$46</c15:sqref>
                        </c15:formulaRef>
                      </c:ext>
                    </c:extLst>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'[Recommendation 26 Oct 2023 (1).xlsx]New Format-Incorporation Time'!$C$47:$C$48</c15:sqref>
                        </c15:formulaRef>
                      </c:ext>
                    </c:extLst>
                    <c:strCache>
                      <c:ptCount val="2"/>
                      <c:pt idx="0">
                        <c:v>Time taken for incorporating training dataset for chinese documents</c:v>
                      </c:pt>
                      <c:pt idx="1">
                        <c:v>Time taken for incorporating new Chinese invoice format not shared in training dataset</c:v>
                      </c:pt>
                    </c:strCache>
                  </c:strRef>
                </c:cat>
                <c:val>
                  <c:numRef>
                    <c:extLst>
                      <c:ext uri="{02D57815-91ED-43cb-92C2-25804820EDAC}">
                        <c15:formulaRef>
                          <c15:sqref>'[Recommendation 26 Oct 2023 (1).xlsx]New Format-Incorporation Time'!$D$47:$D$48</c15:sqref>
                        </c15:formulaRef>
                      </c:ext>
                    </c:extLst>
                    <c:numCache>
                      <c:formatCode>General</c:formatCode>
                      <c:ptCount val="2"/>
                    </c:numCache>
                  </c:numRef>
                </c:val>
                <c:extLst>
                  <c:ext xmlns:c16="http://schemas.microsoft.com/office/drawing/2014/chart" uri="{C3380CC4-5D6E-409C-BE32-E72D297353CC}">
                    <c16:uniqueId val="{00000006-ED47-4479-AE60-31DA35501DF8}"/>
                  </c:ext>
                </c:extLst>
              </c15:ser>
            </c15:filteredBarSeries>
          </c:ext>
        </c:extLst>
      </c:barChart>
      <c:catAx>
        <c:axId val="567321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6571632"/>
        <c:crosses val="autoZero"/>
        <c:auto val="1"/>
        <c:lblAlgn val="ctr"/>
        <c:lblOffset val="100"/>
        <c:noMultiLvlLbl val="0"/>
      </c:catAx>
      <c:valAx>
        <c:axId val="5665716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7321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a:t>Duration in Days</a:t>
            </a:r>
          </a:p>
        </c:rich>
      </c:tx>
      <c:layout>
        <c:manualLayout>
          <c:xMode val="edge"/>
          <c:yMode val="edge"/>
          <c:x val="0.30934264590456612"/>
          <c:y val="1.9002098085987486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'[Recommendation 26 Oct 2023 (1).xlsx]New Format-Incorporation Time'!$G$6</c:f>
              <c:strCache>
                <c:ptCount val="1"/>
                <c:pt idx="0">
                  <c:v>Duration in Days</c:v>
                </c:pt>
              </c:strCache>
            </c:strRef>
          </c:tx>
          <c:spPr>
            <a:solidFill>
              <a:schemeClr val="accent2"/>
            </a:solidFill>
            <a:ln>
              <a:noFill/>
            </a:ln>
            <a:effectLst/>
          </c:spPr>
          <c:invertIfNegative val="0"/>
          <c:dPt>
            <c:idx val="0"/>
            <c:invertIfNegative val="0"/>
            <c:bubble3D val="0"/>
            <c:spPr>
              <a:solidFill>
                <a:schemeClr val="accent5">
                  <a:lumMod val="60000"/>
                  <a:lumOff val="40000"/>
                </a:schemeClr>
              </a:solidFill>
              <a:ln>
                <a:solidFill>
                  <a:schemeClr val="accent1">
                    <a:lumMod val="75000"/>
                  </a:schemeClr>
                </a:solidFill>
              </a:ln>
              <a:effectLst/>
            </c:spPr>
            <c:extLst>
              <c:ext xmlns:c16="http://schemas.microsoft.com/office/drawing/2014/chart" uri="{C3380CC4-5D6E-409C-BE32-E72D297353CC}">
                <c16:uniqueId val="{00000001-A935-4B3F-ADE5-CCF9CEBA1927}"/>
              </c:ext>
            </c:extLst>
          </c:dPt>
          <c:dPt>
            <c:idx val="1"/>
            <c:invertIfNegative val="0"/>
            <c:bubble3D val="0"/>
            <c:spPr>
              <a:solidFill>
                <a:schemeClr val="accent6">
                  <a:lumMod val="60000"/>
                  <a:lumOff val="40000"/>
                </a:schemeClr>
              </a:solidFill>
              <a:ln>
                <a:solidFill>
                  <a:schemeClr val="accent6">
                    <a:lumMod val="75000"/>
                  </a:schemeClr>
                </a:solidFill>
              </a:ln>
              <a:effectLst/>
            </c:spPr>
            <c:extLst>
              <c:ext xmlns:c16="http://schemas.microsoft.com/office/drawing/2014/chart" uri="{C3380CC4-5D6E-409C-BE32-E72D297353CC}">
                <c16:uniqueId val="{00000003-A935-4B3F-ADE5-CCF9CEBA192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00B050"/>
                </a:solidFill>
                <a:prstDash val="solid"/>
              </a:ln>
              <a:effectLst/>
            </c:spPr>
            <c:trendlineType val="power"/>
            <c:dispRSqr val="0"/>
            <c:dispEq val="0"/>
          </c:trendline>
          <c:cat>
            <c:strRef>
              <c:f>'[Recommendation 26 Oct 2023 (1).xlsx]New Format-Incorporation Time'!$C$7:$C$8</c:f>
              <c:strCache>
                <c:ptCount val="2"/>
                <c:pt idx="0">
                  <c:v>Time taken for developing the model for MSA for training dataset</c:v>
                </c:pt>
                <c:pt idx="1">
                  <c:v>Time taken for inclusion of new presentation</c:v>
                </c:pt>
              </c:strCache>
            </c:strRef>
          </c:cat>
          <c:val>
            <c:numRef>
              <c:f>'[Recommendation 26 Oct 2023 (1).xlsx]New Format-Incorporation Time'!$G$7:$G$8</c:f>
              <c:numCache>
                <c:formatCode>General</c:formatCode>
                <c:ptCount val="2"/>
                <c:pt idx="0">
                  <c:v>21</c:v>
                </c:pt>
                <c:pt idx="1">
                  <c:v>5</c:v>
                </c:pt>
              </c:numCache>
            </c:numRef>
          </c:val>
          <c:extLst>
            <c:ext xmlns:c16="http://schemas.microsoft.com/office/drawing/2014/chart" uri="{C3380CC4-5D6E-409C-BE32-E72D297353CC}">
              <c16:uniqueId val="{00000005-A935-4B3F-ADE5-CCF9CEBA1927}"/>
            </c:ext>
          </c:extLst>
        </c:ser>
        <c:dLbls>
          <c:dLblPos val="outEnd"/>
          <c:showLegendKey val="0"/>
          <c:showVal val="1"/>
          <c:showCatName val="0"/>
          <c:showSerName val="0"/>
          <c:showPercent val="0"/>
          <c:showBubbleSize val="0"/>
        </c:dLbls>
        <c:gapWidth val="219"/>
        <c:overlap val="100"/>
        <c:axId val="1290422351"/>
        <c:axId val="1332076959"/>
        <c:extLst>
          <c:ext xmlns:c15="http://schemas.microsoft.com/office/drawing/2012/chart" uri="{02D57815-91ED-43cb-92C2-25804820EDAC}">
            <c15:filteredBarSeries>
              <c15:ser>
                <c:idx val="0"/>
                <c:order val="0"/>
                <c:tx>
                  <c:strRef>
                    <c:extLst>
                      <c:ext uri="{02D57815-91ED-43cb-92C2-25804820EDAC}">
                        <c15:formulaRef>
                          <c15:sqref>'[Recommendation 26 Oct 2023 (1).xlsx]New Format-Incorporation Time'!$D$6</c15:sqref>
                        </c15:formulaRef>
                      </c:ext>
                    </c:extLst>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'[Recommendation 26 Oct 2023 (1).xlsx]New Format-Incorporation Time'!$C$7:$C$8</c15:sqref>
                        </c15:formulaRef>
                      </c:ext>
                    </c:extLst>
                    <c:strCache>
                      <c:ptCount val="2"/>
                      <c:pt idx="0">
                        <c:v>Time taken for developing the model for MSA for training dataset</c:v>
                      </c:pt>
                      <c:pt idx="1">
                        <c:v>Time taken for inclusion of new presentation</c:v>
                      </c:pt>
                    </c:strCache>
                  </c:strRef>
                </c:cat>
                <c:val>
                  <c:numRef>
                    <c:extLst>
                      <c:ext uri="{02D57815-91ED-43cb-92C2-25804820EDAC}">
                        <c15:formulaRef>
                          <c15:sqref>'[Recommendation 26 Oct 2023 (1).xlsx]New Format-Incorporation Time'!$D$7:$D$8</c15:sqref>
                        </c15:formulaRef>
                      </c:ext>
                    </c:extLst>
                    <c:numCache>
                      <c:formatCode>General</c:formatCode>
                      <c:ptCount val="2"/>
                    </c:numCache>
                  </c:numRef>
                </c:val>
                <c:extLst>
                  <c:ext xmlns:c16="http://schemas.microsoft.com/office/drawing/2014/chart" uri="{C3380CC4-5D6E-409C-BE32-E72D297353CC}">
                    <c16:uniqueId val="{00000006-A935-4B3F-ADE5-CCF9CEBA1927}"/>
                  </c:ext>
                </c:extLst>
              </c15:ser>
            </c15:filteredBarSeries>
          </c:ext>
        </c:extLst>
      </c:barChart>
      <c:catAx>
        <c:axId val="1290422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32076959"/>
        <c:crosses val="autoZero"/>
        <c:auto val="1"/>
        <c:lblAlgn val="ctr"/>
        <c:lblOffset val="100"/>
        <c:noMultiLvlLbl val="0"/>
      </c:catAx>
      <c:valAx>
        <c:axId val="133207695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04223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0.55146</cdr:x>
      <cdr:y>0.31921</cdr:y>
    </cdr:from>
    <cdr:to>
      <cdr:x>0.92328</cdr:x>
      <cdr:y>0.49695</cdr:y>
    </cdr:to>
    <cdr:sp macro="" textlink="">
      <cdr:nvSpPr>
        <cdr:cNvPr id="3" name="Oval 2">
          <a:extLst xmlns:a="http://schemas.openxmlformats.org/drawingml/2006/main">
            <a:ext uri="{FF2B5EF4-FFF2-40B4-BE49-F238E27FC236}">
              <a16:creationId xmlns:a16="http://schemas.microsoft.com/office/drawing/2014/main" id="{E6957D38-4687-9F1E-CFFC-338A333E0EC6}"/>
            </a:ext>
          </a:extLst>
        </cdr:cNvPr>
        <cdr:cNvSpPr/>
      </cdr:nvSpPr>
      <cdr:spPr>
        <a:xfrm xmlns:a="http://schemas.openxmlformats.org/drawingml/2006/main">
          <a:off x="1866255" y="885454"/>
          <a:ext cx="1258331" cy="493044"/>
        </a:xfrm>
        <a:prstGeom xmlns:a="http://schemas.openxmlformats.org/drawingml/2006/main" prst="ellipse">
          <a:avLst/>
        </a:prstGeom>
        <a:solidFill xmlns:a="http://schemas.openxmlformats.org/drawingml/2006/main">
          <a:schemeClr val="accent4">
            <a:lumMod val="20000"/>
            <a:lumOff val="80000"/>
          </a:schemeClr>
        </a:solidFill>
        <a:ln xmlns:a="http://schemas.openxmlformats.org/drawingml/2006/main">
          <a:solidFill>
            <a:schemeClr val="bg1">
              <a:lumMod val="75000"/>
            </a:schemeClr>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dirty="0">
              <a:solidFill>
                <a:schemeClr val="tx1"/>
              </a:solidFill>
            </a:rPr>
            <a:t>Reduced by</a:t>
          </a:r>
        </a:p>
        <a:p xmlns:a="http://schemas.openxmlformats.org/drawingml/2006/main">
          <a:pPr algn="ctr"/>
          <a:r>
            <a:rPr lang="en-US" sz="1800" b="1" dirty="0">
              <a:solidFill>
                <a:schemeClr val="accent6">
                  <a:lumMod val="50000"/>
                </a:schemeClr>
              </a:solidFill>
            </a:rPr>
            <a:t>73%</a:t>
          </a:r>
          <a:endParaRPr lang="en-IN" sz="1800" b="1" dirty="0">
            <a:solidFill>
              <a:schemeClr val="accent6">
                <a:lumMod val="50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cdr:x>
      <cdr:y>0.34459</cdr:y>
    </cdr:from>
    <cdr:to>
      <cdr:x>0.86117</cdr:x>
      <cdr:y>0.52372</cdr:y>
    </cdr:to>
    <cdr:sp macro="" textlink="">
      <cdr:nvSpPr>
        <cdr:cNvPr id="2" name="Oval 1">
          <a:extLst xmlns:a="http://schemas.openxmlformats.org/drawingml/2006/main">
            <a:ext uri="{FF2B5EF4-FFF2-40B4-BE49-F238E27FC236}">
              <a16:creationId xmlns:a16="http://schemas.microsoft.com/office/drawing/2014/main" id="{1884C83E-C427-930F-7462-CE9C37F2681A}"/>
            </a:ext>
          </a:extLst>
        </cdr:cNvPr>
        <cdr:cNvSpPr/>
      </cdr:nvSpPr>
      <cdr:spPr>
        <a:xfrm xmlns:a="http://schemas.openxmlformats.org/drawingml/2006/main">
          <a:off x="1734274" y="933934"/>
          <a:ext cx="1252730" cy="485507"/>
        </a:xfrm>
        <a:prstGeom xmlns:a="http://schemas.openxmlformats.org/drawingml/2006/main" prst="ellipse">
          <a:avLst/>
        </a:prstGeom>
        <a:solidFill xmlns:a="http://schemas.openxmlformats.org/drawingml/2006/main">
          <a:schemeClr val="accent4">
            <a:lumMod val="20000"/>
            <a:lumOff val="80000"/>
          </a:schemeClr>
        </a:solidFill>
        <a:ln xmlns:a="http://schemas.openxmlformats.org/drawingml/2006/main">
          <a:solidFill>
            <a:schemeClr val="bg1">
              <a:lumMod val="75000"/>
            </a:schemeClr>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dirty="0">
              <a:solidFill>
                <a:schemeClr val="tx1"/>
              </a:solidFill>
            </a:rPr>
            <a:t>Reduced by</a:t>
          </a:r>
        </a:p>
        <a:p xmlns:a="http://schemas.openxmlformats.org/drawingml/2006/main">
          <a:pPr algn="ctr"/>
          <a:r>
            <a:rPr lang="en-US" sz="1800" b="1" dirty="0">
              <a:solidFill>
                <a:schemeClr val="accent6">
                  <a:lumMod val="50000"/>
                </a:schemeClr>
              </a:solidFill>
            </a:rPr>
            <a:t>87%</a:t>
          </a:r>
          <a:endParaRPr lang="en-IN" sz="1800" b="1" dirty="0">
            <a:solidFill>
              <a:schemeClr val="accent6">
                <a:lumMod val="50000"/>
              </a:schemeClr>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0.57387</cdr:x>
      <cdr:y>0.33198</cdr:y>
    </cdr:from>
    <cdr:to>
      <cdr:x>0.93645</cdr:x>
      <cdr:y>0.53139</cdr:y>
    </cdr:to>
    <cdr:sp macro="" textlink="">
      <cdr:nvSpPr>
        <cdr:cNvPr id="2" name="Oval 1">
          <a:extLst xmlns:a="http://schemas.openxmlformats.org/drawingml/2006/main">
            <a:ext uri="{FF2B5EF4-FFF2-40B4-BE49-F238E27FC236}">
              <a16:creationId xmlns:a16="http://schemas.microsoft.com/office/drawing/2014/main" id="{19415CC3-91E0-7DB1-8B76-7DF39A96241E}"/>
            </a:ext>
          </a:extLst>
        </cdr:cNvPr>
        <cdr:cNvSpPr/>
      </cdr:nvSpPr>
      <cdr:spPr>
        <a:xfrm xmlns:a="http://schemas.openxmlformats.org/drawingml/2006/main">
          <a:off x="1917056" y="920881"/>
          <a:ext cx="1211220" cy="553150"/>
        </a:xfrm>
        <a:prstGeom xmlns:a="http://schemas.openxmlformats.org/drawingml/2006/main" prst="ellipse">
          <a:avLst/>
        </a:prstGeom>
        <a:solidFill xmlns:a="http://schemas.openxmlformats.org/drawingml/2006/main">
          <a:schemeClr val="accent4">
            <a:lumMod val="20000"/>
            <a:lumOff val="80000"/>
          </a:schemeClr>
        </a:solidFill>
        <a:ln xmlns:a="http://schemas.openxmlformats.org/drawingml/2006/main">
          <a:solidFill>
            <a:schemeClr val="bg1">
              <a:lumMod val="75000"/>
            </a:schemeClr>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dirty="0">
              <a:solidFill>
                <a:schemeClr val="tx1"/>
              </a:solidFill>
            </a:rPr>
            <a:t>Reduced by</a:t>
          </a:r>
        </a:p>
        <a:p xmlns:a="http://schemas.openxmlformats.org/drawingml/2006/main">
          <a:pPr algn="ctr"/>
          <a:r>
            <a:rPr lang="en-US" sz="1800" b="1" dirty="0">
              <a:solidFill>
                <a:schemeClr val="accent6">
                  <a:lumMod val="50000"/>
                </a:schemeClr>
              </a:solidFill>
            </a:rPr>
            <a:t>76%</a:t>
          </a:r>
          <a:endParaRPr lang="en-IN" sz="1800" b="1" dirty="0">
            <a:solidFill>
              <a:schemeClr val="accent6">
                <a:lumMod val="50000"/>
              </a:schemeClr>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CF0628-8F94-4F2B-B06C-AEFAADA106DE}" type="datetimeFigureOut">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5233D-6CCE-4BA2-9E1E-9E6A7A647AB4}" type="slidenum">
              <a:t>‹#›</a:t>
            </a:fld>
            <a:endParaRPr lang="en-US"/>
          </a:p>
        </p:txBody>
      </p:sp>
    </p:spTree>
    <p:extLst>
      <p:ext uri="{BB962C8B-B14F-4D97-AF65-F5344CB8AC3E}">
        <p14:creationId xmlns:p14="http://schemas.microsoft.com/office/powerpoint/2010/main" val="3478049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mailto:info@riskent.uk"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8EFC0-BFE0-22BA-89E1-284A993EAD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C167B51-9078-C727-C75E-931E9C364F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BD17EF2-0083-FDA8-A03A-96C5600F228D}"/>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B76DF231-BC52-3C52-46B1-D87C961C016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7DEABA1-097A-AF65-3ACF-D47632267EB2}"/>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4184819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AE38F-2A4C-D409-7CD9-27D4B3430ED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CDCF71A-2E5D-737F-C43E-D1FFE6735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68D9FF-0ADA-356B-F410-18CA91321CBC}"/>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CF899B47-877E-1A50-45B5-30181E2EA2B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6D60845-277B-8720-AE40-116EC565EEF9}"/>
              </a:ext>
            </a:extLst>
          </p:cNvPr>
          <p:cNvSpPr>
            <a:spLocks noGrp="1"/>
          </p:cNvSpPr>
          <p:nvPr>
            <p:ph type="sldNum" sz="quarter" idx="12"/>
          </p:nvPr>
        </p:nvSpPr>
        <p:spPr/>
        <p:txBody>
          <a:bodyPr/>
          <a:lstStyle/>
          <a:p>
            <a:fld id="{E9D7439B-E575-4DDF-93DD-EFE5389AE2C5}" type="slidenum">
              <a:rPr lang="en-IN" smtClean="0"/>
              <a:t>‹#›</a:t>
            </a:fld>
            <a:endParaRPr lang="en-IN"/>
          </a:p>
        </p:txBody>
      </p:sp>
      <p:pic>
        <p:nvPicPr>
          <p:cNvPr id="7" name="Picture 6" descr="A black text with a white background&#10;&#10;Description automatically generated">
            <a:extLst>
              <a:ext uri="{FF2B5EF4-FFF2-40B4-BE49-F238E27FC236}">
                <a16:creationId xmlns:a16="http://schemas.microsoft.com/office/drawing/2014/main" id="{35F23DCA-F694-101F-C5A5-9CDE4A9FCE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7117" y="295044"/>
            <a:ext cx="1199768" cy="392651"/>
          </a:xfrm>
          <a:prstGeom prst="rect">
            <a:avLst/>
          </a:prstGeom>
        </p:spPr>
      </p:pic>
    </p:spTree>
    <p:extLst>
      <p:ext uri="{BB962C8B-B14F-4D97-AF65-F5344CB8AC3E}">
        <p14:creationId xmlns:p14="http://schemas.microsoft.com/office/powerpoint/2010/main" val="3896685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4B3559-A204-C78C-329E-80D1FCF0570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DE577EE-5063-4F40-50F7-4BE6875BFF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5DB416D-060F-0254-1E98-271B778DC1BE}"/>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C9D1B749-E811-65C6-6CD4-2A866B99319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7881AED-436E-D89C-3301-707DC9515109}"/>
              </a:ext>
            </a:extLst>
          </p:cNvPr>
          <p:cNvSpPr>
            <a:spLocks noGrp="1"/>
          </p:cNvSpPr>
          <p:nvPr>
            <p:ph type="sldNum" sz="quarter" idx="12"/>
          </p:nvPr>
        </p:nvSpPr>
        <p:spPr/>
        <p:txBody>
          <a:bodyPr/>
          <a:lstStyle/>
          <a:p>
            <a:fld id="{E9D7439B-E575-4DDF-93DD-EFE5389AE2C5}" type="slidenum">
              <a:rPr lang="en-IN" smtClean="0"/>
              <a:t>‹#›</a:t>
            </a:fld>
            <a:endParaRPr lang="en-IN"/>
          </a:p>
        </p:txBody>
      </p:sp>
      <p:pic>
        <p:nvPicPr>
          <p:cNvPr id="7" name="Picture 6" descr="A black text with a white background&#10;&#10;Description automatically generated">
            <a:extLst>
              <a:ext uri="{FF2B5EF4-FFF2-40B4-BE49-F238E27FC236}">
                <a16:creationId xmlns:a16="http://schemas.microsoft.com/office/drawing/2014/main" id="{2EF972BF-1837-307B-C764-2CA57600E9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2232" y="0"/>
            <a:ext cx="1199768" cy="392651"/>
          </a:xfrm>
          <a:prstGeom prst="rect">
            <a:avLst/>
          </a:prstGeom>
        </p:spPr>
      </p:pic>
    </p:spTree>
    <p:extLst>
      <p:ext uri="{BB962C8B-B14F-4D97-AF65-F5344CB8AC3E}">
        <p14:creationId xmlns:p14="http://schemas.microsoft.com/office/powerpoint/2010/main" val="27851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210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27_Title Slide">
    <p:spTree>
      <p:nvGrpSpPr>
        <p:cNvPr id="1" name=""/>
        <p:cNvGrpSpPr/>
        <p:nvPr/>
      </p:nvGrpSpPr>
      <p:grpSpPr>
        <a:xfrm>
          <a:off x="0" y="0"/>
          <a:ext cx="0" cy="0"/>
          <a:chOff x="0" y="0"/>
          <a:chExt cx="0" cy="0"/>
        </a:xfrm>
      </p:grpSpPr>
      <p:sp>
        <p:nvSpPr>
          <p:cNvPr id="342" name="Title Text"/>
          <p:cNvSpPr txBox="1">
            <a:spLocks noGrp="1"/>
          </p:cNvSpPr>
          <p:nvPr>
            <p:ph type="title"/>
          </p:nvPr>
        </p:nvSpPr>
        <p:spPr>
          <a:prstGeom prst="rect">
            <a:avLst/>
          </a:prstGeom>
        </p:spPr>
        <p:txBody>
          <a:bodyPr/>
          <a:lstStyle/>
          <a:p>
            <a:r>
              <a:t>Title Text</a:t>
            </a:r>
          </a:p>
        </p:txBody>
      </p:sp>
      <p:sp>
        <p:nvSpPr>
          <p:cNvPr id="343"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589544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DA008-E05E-8C9E-D6A8-CE7C3B61F6D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55E070C-ED0E-6A75-915D-D2D4C43F31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E2905D-73EB-FE71-2670-011CC0513E50}"/>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C0B23754-F9D5-DF9D-C9CF-62CA45A119C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C5AA10-F062-6175-E73A-0721CA16F5D9}"/>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205402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6F2E7-9279-E316-3C1B-82CA9A192C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B720FED-4172-C7FE-3127-0B47550551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189AC9-FFFA-42E2-B48C-31DA7E279C96}"/>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6144D0E9-34CC-7903-B34B-11DEB5A4F4D0}"/>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106436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EB25B-EAE8-FAF3-DB42-39D7B17F09B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6BC6465-9267-64A2-EE45-B50576078C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E6A1598-892E-E59F-5856-15F0BD4CD3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86F280B-DEFC-AD6E-E11D-B8D232F13AC6}"/>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B624F339-B0F7-5BD7-E634-2193CBE7A26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C265468-9EDF-7B73-1996-8AE31247D5EB}"/>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405471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99A03-A9A4-B4DB-6292-6E417665242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95AB9E2-D7D7-CBA9-BE54-317E1F5B95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059141-15CE-6519-B703-2AC5A3BBB0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E563CE1-5F83-6734-982E-6E5AE132F4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3C26CD-30ED-2490-55CE-B6967ED012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787FA74-4F82-56CB-C491-DE6A4362F64E}"/>
              </a:ext>
            </a:extLst>
          </p:cNvPr>
          <p:cNvSpPr>
            <a:spLocks noGrp="1"/>
          </p:cNvSpPr>
          <p:nvPr>
            <p:ph type="dt" sz="half" idx="10"/>
          </p:nvPr>
        </p:nvSpPr>
        <p:spPr/>
        <p:txBody>
          <a:bodyPr/>
          <a:lstStyle/>
          <a:p>
            <a:endParaRPr lang="en-IN"/>
          </a:p>
        </p:txBody>
      </p:sp>
      <p:sp>
        <p:nvSpPr>
          <p:cNvPr id="8" name="Footer Placeholder 7">
            <a:extLst>
              <a:ext uri="{FF2B5EF4-FFF2-40B4-BE49-F238E27FC236}">
                <a16:creationId xmlns:a16="http://schemas.microsoft.com/office/drawing/2014/main" id="{1D3656D2-0959-ED1E-A0B3-A287ECEB71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28A95C8-3270-7180-279A-8D06C0ABA768}"/>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335613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1562-5E9A-8F46-B8D6-154CDB7697D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EE0508D-4191-DDFC-C9D6-33782DCC30D7}"/>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id="{37DCD9D6-2BB1-6F9A-C178-50A7D5FD938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B534B29-E171-D9CD-7B01-3394AB6CFD9A}"/>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2927512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726679-C5D6-5A1B-A873-E8D87C9E37D9}"/>
              </a:ext>
            </a:extLst>
          </p:cNvPr>
          <p:cNvSpPr>
            <a:spLocks noGrp="1"/>
          </p:cNvSpPr>
          <p:nvPr>
            <p:ph type="dt" sz="half" idx="10"/>
          </p:nvPr>
        </p:nvSpPr>
        <p:spPr/>
        <p:txBody>
          <a:bodyPr/>
          <a:lstStyle/>
          <a:p>
            <a:endParaRPr lang="en-IN"/>
          </a:p>
        </p:txBody>
      </p:sp>
      <p:sp>
        <p:nvSpPr>
          <p:cNvPr id="3" name="Footer Placeholder 2">
            <a:extLst>
              <a:ext uri="{FF2B5EF4-FFF2-40B4-BE49-F238E27FC236}">
                <a16:creationId xmlns:a16="http://schemas.microsoft.com/office/drawing/2014/main" id="{01AE5C90-1CC4-29FE-A913-D1832296367F}"/>
              </a:ext>
            </a:extLst>
          </p:cNvPr>
          <p:cNvSpPr>
            <a:spLocks noGrp="1"/>
          </p:cNvSpPr>
          <p:nvPr>
            <p:ph type="ftr" sz="quarter" idx="11"/>
          </p:nvPr>
        </p:nvSpPr>
        <p:spPr/>
        <p:txBody>
          <a:bodyPr/>
          <a:lstStyle/>
          <a:p>
            <a:r>
              <a:rPr lang="en-US" b="1" dirty="0">
                <a:solidFill>
                  <a:srgbClr val="000000"/>
                </a:solidFill>
                <a:hlinkClick r:id="rId2"/>
              </a:rPr>
              <a:t>info@riskent.uk</a:t>
            </a:r>
            <a:endParaRPr lang="en-IN" dirty="0"/>
          </a:p>
        </p:txBody>
      </p:sp>
      <p:sp>
        <p:nvSpPr>
          <p:cNvPr id="4" name="Slide Number Placeholder 3">
            <a:extLst>
              <a:ext uri="{FF2B5EF4-FFF2-40B4-BE49-F238E27FC236}">
                <a16:creationId xmlns:a16="http://schemas.microsoft.com/office/drawing/2014/main" id="{2B87B843-0823-DD1F-4F14-2B7C974F7114}"/>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3395396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09CBC-8662-D952-CA5B-A2D09DBC42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376114B-4033-94A2-4907-B9D71F4C92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5DE088B-37CF-9B26-52A1-98068C484A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958FF2-4495-C246-C6DC-307FB19C7A5B}"/>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88C17F1C-31F9-6E84-AC90-8E3DA3BC277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2A6F150-8DC9-67D5-76B8-64F1E8411997}"/>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3389469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F1F5E-7577-331D-2832-DC9B18D65E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6793527-2350-6784-D59B-8CAB7B0F4B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6ADFCF1-F2B5-1981-D4DD-6B513CA10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C4993-14FC-303F-C199-3D3A9FD859F4}"/>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18B0F727-2E38-C5B6-5CDD-548F7986C9D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D6F225F-753A-3641-7439-815A53626E17}"/>
              </a:ext>
            </a:extLst>
          </p:cNvPr>
          <p:cNvSpPr>
            <a:spLocks noGrp="1"/>
          </p:cNvSpPr>
          <p:nvPr>
            <p:ph type="sldNum" sz="quarter" idx="12"/>
          </p:nvPr>
        </p:nvSpPr>
        <p:spPr/>
        <p:txBody>
          <a:bodyPr/>
          <a:lstStyle/>
          <a:p>
            <a:fld id="{E9D7439B-E575-4DDF-93DD-EFE5389AE2C5}" type="slidenum">
              <a:rPr lang="en-IN" smtClean="0"/>
              <a:t>‹#›</a:t>
            </a:fld>
            <a:endParaRPr lang="en-IN"/>
          </a:p>
        </p:txBody>
      </p:sp>
    </p:spTree>
    <p:extLst>
      <p:ext uri="{BB962C8B-B14F-4D97-AF65-F5344CB8AC3E}">
        <p14:creationId xmlns:p14="http://schemas.microsoft.com/office/powerpoint/2010/main" val="49677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mailto:info@riskent.u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riskent.uk/"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FCC88B-559F-A88C-0D7A-1375C4D0E3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4EC291A-0739-1A5F-3DA7-CA305BC2EA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BBF684-CA48-DE38-29E7-8F148C597E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5" name="Footer Placeholder 4">
            <a:extLst>
              <a:ext uri="{FF2B5EF4-FFF2-40B4-BE49-F238E27FC236}">
                <a16:creationId xmlns:a16="http://schemas.microsoft.com/office/drawing/2014/main" id="{909726F8-9F8A-7E37-29FA-B10A556D7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8059187-94A5-E1A1-0053-618970789D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7439B-E575-4DDF-93DD-EFE5389AE2C5}" type="slidenum">
              <a:rPr lang="en-IN" smtClean="0"/>
              <a:t>‹#›</a:t>
            </a:fld>
            <a:endParaRPr lang="en-IN"/>
          </a:p>
        </p:txBody>
      </p:sp>
      <p:sp>
        <p:nvSpPr>
          <p:cNvPr id="8" name="TextBox 7">
            <a:extLst>
              <a:ext uri="{FF2B5EF4-FFF2-40B4-BE49-F238E27FC236}">
                <a16:creationId xmlns:a16="http://schemas.microsoft.com/office/drawing/2014/main" id="{C67490F8-2346-8CBC-B471-0F7D73ECC7FD}"/>
              </a:ext>
            </a:extLst>
          </p:cNvPr>
          <p:cNvSpPr txBox="1"/>
          <p:nvPr userDrawn="1"/>
        </p:nvSpPr>
        <p:spPr>
          <a:xfrm>
            <a:off x="8678820" y="6400412"/>
            <a:ext cx="2595956" cy="276999"/>
          </a:xfrm>
          <a:prstGeom prst="rect">
            <a:avLst/>
          </a:prstGeom>
          <a:noFill/>
        </p:spPr>
        <p:txBody>
          <a:bodyPr wrap="square">
            <a:spAutoFit/>
          </a:bodyPr>
          <a:lstStyle/>
          <a:p>
            <a:r>
              <a:rPr lang="en-US" sz="1200" dirty="0">
                <a:latin typeface="Roboto" panose="02000000000000000000" pitchFamily="2" charset="0"/>
                <a:ea typeface="Roboto" panose="02000000000000000000" pitchFamily="2" charset="0"/>
                <a:cs typeface="Poppins" panose="00000500000000000000" pitchFamily="2" charset="0"/>
                <a:hlinkClick r:id="rId15"/>
              </a:rPr>
              <a:t>www.riskent.uk</a:t>
            </a:r>
            <a:r>
              <a:rPr lang="en-US" sz="1200" dirty="0">
                <a:latin typeface="Roboto" panose="02000000000000000000" pitchFamily="2" charset="0"/>
                <a:ea typeface="Roboto" panose="02000000000000000000" pitchFamily="2" charset="0"/>
                <a:cs typeface="Poppins" panose="00000500000000000000" pitchFamily="2" charset="0"/>
              </a:rPr>
              <a:t> | </a:t>
            </a:r>
            <a:r>
              <a:rPr lang="en-US" sz="1200" b="1" dirty="0">
                <a:solidFill>
                  <a:srgbClr val="000000"/>
                </a:solidFill>
                <a:hlinkClick r:id="rId16"/>
              </a:rPr>
              <a:t>info@riskent.uk</a:t>
            </a:r>
            <a:endParaRPr lang="en-US" sz="1200" b="1" dirty="0">
              <a:solidFill>
                <a:srgbClr val="000000"/>
              </a:solidFill>
            </a:endParaRPr>
          </a:p>
        </p:txBody>
      </p:sp>
      <p:pic>
        <p:nvPicPr>
          <p:cNvPr id="12" name="Picture 11" descr="A blue and white logo&#10;&#10;Description automatically generated">
            <a:extLst>
              <a:ext uri="{FF2B5EF4-FFF2-40B4-BE49-F238E27FC236}">
                <a16:creationId xmlns:a16="http://schemas.microsoft.com/office/drawing/2014/main" id="{E04525E2-23C0-CC4E-3509-C6B8BB75373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1386120" y="0"/>
            <a:ext cx="805880" cy="805880"/>
          </a:xfrm>
          <a:prstGeom prst="rect">
            <a:avLst/>
          </a:prstGeom>
        </p:spPr>
      </p:pic>
    </p:spTree>
    <p:extLst>
      <p:ext uri="{BB962C8B-B14F-4D97-AF65-F5344CB8AC3E}">
        <p14:creationId xmlns:p14="http://schemas.microsoft.com/office/powerpoint/2010/main" val="219122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7.svg"/><Relationship Id="rId2" Type="http://schemas.openxmlformats.org/officeDocument/2006/relationships/image" Target="../media/image7.png"/><Relationship Id="rId16"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sv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16.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14.png"/><Relationship Id="rId5" Type="http://schemas.openxmlformats.org/officeDocument/2006/relationships/image" Target="../media/image25.png"/><Relationship Id="rId10" Type="http://schemas.openxmlformats.org/officeDocument/2006/relationships/image" Target="../media/image13.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hyperlink" Target="https://equalsmoney.com/" TargetMode="External"/><Relationship Id="rId2" Type="http://schemas.openxmlformats.org/officeDocument/2006/relationships/hyperlink" Target="https://www.gep.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3.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135E76F-48E9-0F10-24D1-3860960A3984}"/>
              </a:ext>
            </a:extLst>
          </p:cNvPr>
          <p:cNvSpPr>
            <a:spLocks noGrp="1"/>
          </p:cNvSpPr>
          <p:nvPr>
            <p:ph type="body" idx="1"/>
          </p:nvPr>
        </p:nvSpPr>
        <p:spPr>
          <a:xfrm>
            <a:off x="5391150" y="4307228"/>
            <a:ext cx="5962650" cy="737280"/>
          </a:xfrm>
        </p:spPr>
        <p:txBody>
          <a:bodyPr/>
          <a:lstStyle/>
          <a:p>
            <a:r>
              <a:rPr lang="en-GB" dirty="0"/>
              <a:t>Solution Brief</a:t>
            </a:r>
          </a:p>
        </p:txBody>
      </p:sp>
      <p:sp>
        <p:nvSpPr>
          <p:cNvPr id="2" name="Slide Number Placeholder 1">
            <a:extLst>
              <a:ext uri="{FF2B5EF4-FFF2-40B4-BE49-F238E27FC236}">
                <a16:creationId xmlns:a16="http://schemas.microsoft.com/office/drawing/2014/main" id="{4539A61D-6536-85D6-65F8-D3554DA54267}"/>
              </a:ext>
            </a:extLst>
          </p:cNvPr>
          <p:cNvSpPr>
            <a:spLocks noGrp="1"/>
          </p:cNvSpPr>
          <p:nvPr>
            <p:ph type="sldNum" sz="quarter" idx="12"/>
          </p:nvPr>
        </p:nvSpPr>
        <p:spPr/>
        <p:txBody>
          <a:bodyPr/>
          <a:lstStyle/>
          <a:p>
            <a:fld id="{E9D7439B-E575-4DDF-93DD-EFE5389AE2C5}" type="slidenum">
              <a:rPr lang="en-IN" smtClean="0"/>
              <a:t>1</a:t>
            </a:fld>
            <a:endParaRPr lang="en-IN"/>
          </a:p>
        </p:txBody>
      </p:sp>
      <p:sp>
        <p:nvSpPr>
          <p:cNvPr id="5" name="TextBox 54">
            <a:extLst>
              <a:ext uri="{FF2B5EF4-FFF2-40B4-BE49-F238E27FC236}">
                <a16:creationId xmlns:a16="http://schemas.microsoft.com/office/drawing/2014/main" id="{967A68EC-8A81-D08E-1915-B96B1A2CE800}"/>
              </a:ext>
            </a:extLst>
          </p:cNvPr>
          <p:cNvSpPr txBox="1"/>
          <p:nvPr/>
        </p:nvSpPr>
        <p:spPr>
          <a:xfrm>
            <a:off x="5309507" y="2652486"/>
            <a:ext cx="6472762" cy="342900"/>
          </a:xfrm>
          <a:prstGeom prst="rect">
            <a:avLst/>
          </a:prstGeom>
          <a:noFill/>
        </p:spPr>
        <p:txBody>
          <a:bodyPr wrap="square" lIns="91440" tIns="45720" rIns="91440" bIns="45720" anchor="t">
            <a:noAutofit/>
          </a:bodyPr>
          <a:lstStyle/>
          <a:p>
            <a:pPr>
              <a:lnSpc>
                <a:spcPct val="107000"/>
              </a:lnSpc>
              <a:spcAft>
                <a:spcPts val="800"/>
              </a:spcAft>
            </a:pPr>
            <a:r>
              <a:rPr lang="en-US" sz="3200" b="1" kern="1200" dirty="0" err="1">
                <a:solidFill>
                  <a:srgbClr val="7030A0"/>
                </a:solidFill>
                <a:effectLst/>
                <a:latin typeface="Roboto" panose="02000000000000000000" pitchFamily="2" charset="0"/>
                <a:ea typeface="Roboto" panose="02000000000000000000" pitchFamily="2" charset="0"/>
                <a:cs typeface="Roboto" panose="02000000000000000000" pitchFamily="2" charset="0"/>
              </a:rPr>
              <a:t>Contract</a:t>
            </a:r>
            <a:r>
              <a:rPr lang="en-US" sz="3200" b="1" kern="1200" dirty="0" err="1">
                <a:solidFill>
                  <a:srgbClr val="0070C0"/>
                </a:solidFill>
                <a:effectLst/>
                <a:latin typeface="Roboto" panose="02000000000000000000" pitchFamily="2" charset="0"/>
                <a:ea typeface="Roboto" panose="02000000000000000000" pitchFamily="2" charset="0"/>
                <a:cs typeface="Roboto" panose="02000000000000000000" pitchFamily="2" charset="0"/>
              </a:rPr>
              <a:t>Us</a:t>
            </a:r>
            <a:r>
              <a:rPr lang="en-US" sz="3200" b="1" kern="1200" dirty="0">
                <a:solidFill>
                  <a:srgbClr val="4CBEE5"/>
                </a:solidFill>
                <a:effectLst/>
                <a:latin typeface="Roboto" panose="02000000000000000000" pitchFamily="2" charset="0"/>
                <a:ea typeface="Roboto" panose="02000000000000000000" pitchFamily="2" charset="0"/>
                <a:cs typeface="Roboto" panose="02000000000000000000" pitchFamily="2" charset="0"/>
              </a:rPr>
              <a:t> - Third Party Spend Optimisation &amp; Risk Management Solution </a:t>
            </a:r>
            <a:endParaRPr lang="en-GB" sz="3200" kern="100" dirty="0">
              <a:effectLst/>
              <a:latin typeface="Aptos" panose="020B0004020202020204" pitchFamily="34" charset="0"/>
              <a:ea typeface="Aptos" panose="020B0004020202020204" pitchFamily="34" charset="0"/>
              <a:cs typeface="Vrinda" panose="020B0502040204020203" pitchFamily="34" charset="0"/>
            </a:endParaRPr>
          </a:p>
        </p:txBody>
      </p:sp>
      <p:sp>
        <p:nvSpPr>
          <p:cNvPr id="3" name="Rectangle 2">
            <a:extLst>
              <a:ext uri="{FF2B5EF4-FFF2-40B4-BE49-F238E27FC236}">
                <a16:creationId xmlns:a16="http://schemas.microsoft.com/office/drawing/2014/main" id="{0A1A6E0B-8A1C-3452-0AB8-8025F7B9CA0A}"/>
              </a:ext>
            </a:extLst>
          </p:cNvPr>
          <p:cNvSpPr/>
          <p:nvPr/>
        </p:nvSpPr>
        <p:spPr>
          <a:xfrm>
            <a:off x="1" y="0"/>
            <a:ext cx="5203370" cy="6858000"/>
          </a:xfrm>
          <a:prstGeom prst="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a typeface="Roboto" panose="02000000000000000000" pitchFamily="2" charset="0"/>
            </a:endParaRPr>
          </a:p>
        </p:txBody>
      </p:sp>
      <p:grpSp>
        <p:nvGrpSpPr>
          <p:cNvPr id="6" name="Group 5">
            <a:extLst>
              <a:ext uri="{FF2B5EF4-FFF2-40B4-BE49-F238E27FC236}">
                <a16:creationId xmlns:a16="http://schemas.microsoft.com/office/drawing/2014/main" id="{013B4A7B-E93A-160F-C9B6-1B31AA5C78EB}"/>
              </a:ext>
            </a:extLst>
          </p:cNvPr>
          <p:cNvGrpSpPr/>
          <p:nvPr/>
        </p:nvGrpSpPr>
        <p:grpSpPr>
          <a:xfrm>
            <a:off x="5391150" y="1434457"/>
            <a:ext cx="3773810" cy="1099153"/>
            <a:chOff x="7579990" y="5301602"/>
            <a:chExt cx="3773810" cy="1099153"/>
          </a:xfrm>
        </p:grpSpPr>
        <p:grpSp>
          <p:nvGrpSpPr>
            <p:cNvPr id="7" name="Group 6">
              <a:extLst>
                <a:ext uri="{FF2B5EF4-FFF2-40B4-BE49-F238E27FC236}">
                  <a16:creationId xmlns:a16="http://schemas.microsoft.com/office/drawing/2014/main" id="{F8FF47F9-3486-3F24-5C7E-D43B2079DDD2}"/>
                </a:ext>
              </a:extLst>
            </p:cNvPr>
            <p:cNvGrpSpPr/>
            <p:nvPr/>
          </p:nvGrpSpPr>
          <p:grpSpPr>
            <a:xfrm>
              <a:off x="7579990" y="5301602"/>
              <a:ext cx="3773810" cy="1099153"/>
              <a:chOff x="7579990" y="5301602"/>
              <a:chExt cx="3773810" cy="899238"/>
            </a:xfrm>
          </p:grpSpPr>
          <p:sp>
            <p:nvSpPr>
              <p:cNvPr id="10" name="Rectangle 9">
                <a:extLst>
                  <a:ext uri="{FF2B5EF4-FFF2-40B4-BE49-F238E27FC236}">
                    <a16:creationId xmlns:a16="http://schemas.microsoft.com/office/drawing/2014/main" id="{8370E356-0838-58B1-D4F4-97D8532F0683}"/>
                  </a:ext>
                </a:extLst>
              </p:cNvPr>
              <p:cNvSpPr/>
              <p:nvPr/>
            </p:nvSpPr>
            <p:spPr>
              <a:xfrm>
                <a:off x="7579990" y="5301602"/>
                <a:ext cx="3773810" cy="899238"/>
              </a:xfrm>
              <a:prstGeom prst="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a typeface="Roboto" panose="02000000000000000000" pitchFamily="2" charset="0"/>
                </a:endParaRPr>
              </a:p>
            </p:txBody>
          </p:sp>
          <p:sp>
            <p:nvSpPr>
              <p:cNvPr id="11" name="Rectangle 10">
                <a:extLst>
                  <a:ext uri="{FF2B5EF4-FFF2-40B4-BE49-F238E27FC236}">
                    <a16:creationId xmlns:a16="http://schemas.microsoft.com/office/drawing/2014/main" id="{8F747A16-AC3C-2383-3CC5-2FE778DC4456}"/>
                  </a:ext>
                </a:extLst>
              </p:cNvPr>
              <p:cNvSpPr/>
              <p:nvPr/>
            </p:nvSpPr>
            <p:spPr>
              <a:xfrm>
                <a:off x="7656286" y="5424829"/>
                <a:ext cx="1161143" cy="569571"/>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AI Aided doc/image processing </a:t>
                </a:r>
              </a:p>
            </p:txBody>
          </p:sp>
          <p:sp>
            <p:nvSpPr>
              <p:cNvPr id="12" name="Rectangle 11">
                <a:extLst>
                  <a:ext uri="{FF2B5EF4-FFF2-40B4-BE49-F238E27FC236}">
                    <a16:creationId xmlns:a16="http://schemas.microsoft.com/office/drawing/2014/main" id="{BD916F96-AE89-6C40-F7F4-C186E733BEC5}"/>
                  </a:ext>
                </a:extLst>
              </p:cNvPr>
              <p:cNvSpPr/>
              <p:nvPr/>
            </p:nvSpPr>
            <p:spPr>
              <a:xfrm>
                <a:off x="8879113" y="5424829"/>
                <a:ext cx="1161143" cy="569571"/>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D6DDBBD-4E7A-A454-7260-45FB654F3B11}"/>
                  </a:ext>
                </a:extLst>
              </p:cNvPr>
              <p:cNvSpPr/>
              <p:nvPr/>
            </p:nvSpPr>
            <p:spPr>
              <a:xfrm>
                <a:off x="10101942" y="5415424"/>
                <a:ext cx="1161143" cy="569571"/>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BBA16E33-8BE8-F752-ACD0-DCC88DCFC7EC}"/>
                </a:ext>
              </a:extLst>
            </p:cNvPr>
            <p:cNvSpPr txBox="1"/>
            <p:nvPr/>
          </p:nvSpPr>
          <p:spPr>
            <a:xfrm>
              <a:off x="10130971" y="5445710"/>
              <a:ext cx="1132114" cy="707886"/>
            </a:xfrm>
            <a:prstGeom prst="rect">
              <a:avLst/>
            </a:prstGeom>
            <a:noFill/>
          </p:spPr>
          <p:txBody>
            <a:bodyPr wrap="square">
              <a:spAutoFit/>
            </a:bodyPr>
            <a:lstStyle/>
            <a:p>
              <a:pPr algn="ctr"/>
              <a:r>
                <a:rPr lang="en-US" sz="1000" dirty="0">
                  <a:ea typeface="Roboto" panose="02000000000000000000" pitchFamily="2" charset="0"/>
                </a:rPr>
                <a:t>Off the shelf &amp; customizable, knowledge driven insights</a:t>
              </a:r>
            </a:p>
          </p:txBody>
        </p:sp>
        <p:sp>
          <p:nvSpPr>
            <p:cNvPr id="9" name="TextBox 8">
              <a:extLst>
                <a:ext uri="{FF2B5EF4-FFF2-40B4-BE49-F238E27FC236}">
                  <a16:creationId xmlns:a16="http://schemas.microsoft.com/office/drawing/2014/main" id="{A017729C-6C2B-4D03-274F-F6272E596817}"/>
                </a:ext>
              </a:extLst>
            </p:cNvPr>
            <p:cNvSpPr txBox="1"/>
            <p:nvPr/>
          </p:nvSpPr>
          <p:spPr>
            <a:xfrm>
              <a:off x="8879113" y="5488073"/>
              <a:ext cx="1132114" cy="553998"/>
            </a:xfrm>
            <a:prstGeom prst="rect">
              <a:avLst/>
            </a:prstGeom>
            <a:noFill/>
          </p:spPr>
          <p:txBody>
            <a:bodyPr wrap="square">
              <a:spAutoFit/>
            </a:bodyPr>
            <a:lstStyle/>
            <a:p>
              <a:pPr algn="ctr"/>
              <a:r>
                <a:rPr lang="en-US" sz="1000" dirty="0">
                  <a:ea typeface="Roboto" panose="02000000000000000000" pitchFamily="2" charset="0"/>
                </a:rPr>
                <a:t>Multi hierarchical domain centric data model</a:t>
              </a:r>
            </a:p>
          </p:txBody>
        </p:sp>
      </p:grpSp>
      <p:sp>
        <p:nvSpPr>
          <p:cNvPr id="14" name="TextBox 13">
            <a:extLst>
              <a:ext uri="{FF2B5EF4-FFF2-40B4-BE49-F238E27FC236}">
                <a16:creationId xmlns:a16="http://schemas.microsoft.com/office/drawing/2014/main" id="{649DCC75-41E9-C741-3E9A-3DAC04FDC342}"/>
              </a:ext>
            </a:extLst>
          </p:cNvPr>
          <p:cNvSpPr txBox="1"/>
          <p:nvPr/>
        </p:nvSpPr>
        <p:spPr>
          <a:xfrm>
            <a:off x="5391151" y="2250896"/>
            <a:ext cx="2171831" cy="307777"/>
          </a:xfrm>
          <a:prstGeom prst="rect">
            <a:avLst/>
          </a:prstGeom>
          <a:noFill/>
        </p:spPr>
        <p:txBody>
          <a:bodyPr wrap="square">
            <a:spAutoFit/>
          </a:bodyPr>
          <a:lstStyle/>
          <a:p>
            <a:r>
              <a:rPr lang="en-US" sz="1400" b="1" dirty="0" err="1">
                <a:solidFill>
                  <a:schemeClr val="bg1"/>
                </a:solidFill>
                <a:latin typeface="Roboto"/>
                <a:ea typeface="Roboto"/>
                <a:cs typeface="Roboto"/>
              </a:rPr>
              <a:t>ContractUs</a:t>
            </a:r>
            <a:endParaRPr lang="en-GB" sz="1400" dirty="0">
              <a:solidFill>
                <a:schemeClr val="bg1"/>
              </a:solidFill>
            </a:endParaRPr>
          </a:p>
        </p:txBody>
      </p:sp>
      <p:pic>
        <p:nvPicPr>
          <p:cNvPr id="15" name="Picture 14">
            <a:extLst>
              <a:ext uri="{FF2B5EF4-FFF2-40B4-BE49-F238E27FC236}">
                <a16:creationId xmlns:a16="http://schemas.microsoft.com/office/drawing/2014/main" id="{EA6D7D4F-F3A1-5DE1-B326-E3D5C2EC37C6}"/>
              </a:ext>
            </a:extLst>
          </p:cNvPr>
          <p:cNvPicPr>
            <a:picLocks noChangeAspect="1"/>
          </p:cNvPicPr>
          <p:nvPr/>
        </p:nvPicPr>
        <p:blipFill>
          <a:blip r:embed="rId2"/>
          <a:stretch>
            <a:fillRect/>
          </a:stretch>
        </p:blipFill>
        <p:spPr>
          <a:xfrm>
            <a:off x="310340" y="1434457"/>
            <a:ext cx="4514850" cy="3197504"/>
          </a:xfrm>
          <a:prstGeom prst="rect">
            <a:avLst/>
          </a:prstGeom>
        </p:spPr>
      </p:pic>
    </p:spTree>
    <p:extLst>
      <p:ext uri="{BB962C8B-B14F-4D97-AF65-F5344CB8AC3E}">
        <p14:creationId xmlns:p14="http://schemas.microsoft.com/office/powerpoint/2010/main" val="3994864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B2E58-13B6-6C04-62B9-F7CA788B1973}"/>
            </a:ext>
          </a:extLst>
        </p:cNvPr>
        <p:cNvGrpSpPr/>
        <p:nvPr/>
      </p:nvGrpSpPr>
      <p:grpSpPr>
        <a:xfrm>
          <a:off x="0" y="0"/>
          <a:ext cx="0" cy="0"/>
          <a:chOff x="0" y="0"/>
          <a:chExt cx="0" cy="0"/>
        </a:xfrm>
      </p:grpSpPr>
      <p:sp>
        <p:nvSpPr>
          <p:cNvPr id="34" name="Our Vision">
            <a:extLst>
              <a:ext uri="{FF2B5EF4-FFF2-40B4-BE49-F238E27FC236}">
                <a16:creationId xmlns:a16="http://schemas.microsoft.com/office/drawing/2014/main" id="{275C9704-5DFC-6E67-37AE-8A7D991584E9}"/>
              </a:ext>
            </a:extLst>
          </p:cNvPr>
          <p:cNvSpPr txBox="1">
            <a:spLocks/>
          </p:cNvSpPr>
          <p:nvPr/>
        </p:nvSpPr>
        <p:spPr>
          <a:xfrm>
            <a:off x="282638" y="798901"/>
            <a:ext cx="8888658" cy="392651"/>
          </a:xfrm>
          <a:prstGeom prst="rect">
            <a:avLst/>
          </a:prstGeom>
          <a:ln>
            <a:noFill/>
          </a:ln>
        </p:spPr>
        <p:txBody>
          <a:bodyPr vert="horz" lIns="38100" tIns="38100" rIns="38100" bIns="38100" rtlCol="0" anchor="ctr">
            <a:noAutofit/>
          </a:bodyPr>
          <a:lstStyle>
            <a:lvl1pPr algn="l" defTabSz="1828778" rtl="0" eaLnBrk="1" latinLnBrk="0" hangingPunct="1">
              <a:lnSpc>
                <a:spcPct val="90000"/>
              </a:lnSpc>
              <a:spcBef>
                <a:spcPct val="0"/>
              </a:spcBef>
              <a:buNone/>
              <a:defRPr sz="8801" kern="1200">
                <a:solidFill>
                  <a:schemeClr val="tx1"/>
                </a:solidFill>
                <a:latin typeface="+mj-lt"/>
                <a:ea typeface="+mj-ea"/>
                <a:cs typeface="+mj-cs"/>
              </a:defRPr>
            </a:lvl1pPr>
          </a:lstStyle>
          <a:p>
            <a:r>
              <a:rPr lang="en-US" sz="2400" b="1" dirty="0">
                <a:latin typeface="Roboto"/>
                <a:ea typeface="Roboto"/>
                <a:cs typeface="Roboto"/>
              </a:rPr>
              <a:t>Examples of insights we generated</a:t>
            </a:r>
          </a:p>
        </p:txBody>
      </p:sp>
      <p:cxnSp>
        <p:nvCxnSpPr>
          <p:cNvPr id="158" name="Straight Connector 157">
            <a:extLst>
              <a:ext uri="{FF2B5EF4-FFF2-40B4-BE49-F238E27FC236}">
                <a16:creationId xmlns:a16="http://schemas.microsoft.com/office/drawing/2014/main" id="{7350D270-7D7E-7380-1B65-0DA7F86EC39C}"/>
              </a:ext>
            </a:extLst>
          </p:cNvPr>
          <p:cNvCxnSpPr>
            <a:cxnSpLocks/>
          </p:cNvCxnSpPr>
          <p:nvPr/>
        </p:nvCxnSpPr>
        <p:spPr>
          <a:xfrm>
            <a:off x="331424" y="1211572"/>
            <a:ext cx="11390918" cy="0"/>
          </a:xfrm>
          <a:prstGeom prst="line">
            <a:avLst/>
          </a:prstGeom>
          <a:ln w="12700">
            <a:solidFill>
              <a:srgbClr val="FF98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0D07199-30E8-BD82-74F6-3091A8CDDF16}"/>
              </a:ext>
            </a:extLst>
          </p:cNvPr>
          <p:cNvSpPr txBox="1"/>
          <p:nvPr/>
        </p:nvSpPr>
        <p:spPr>
          <a:xfrm>
            <a:off x="196949" y="1509678"/>
            <a:ext cx="5732138" cy="3970318"/>
          </a:xfrm>
          <a:prstGeom prst="rect">
            <a:avLst/>
          </a:prstGeom>
          <a:noFill/>
        </p:spPr>
        <p:txBody>
          <a:bodyPr wrap="square">
            <a:spAutoFit/>
          </a:bodyPr>
          <a:lstStyle/>
          <a:p>
            <a:r>
              <a:rPr lang="en-GB" sz="1400" kern="100" dirty="0">
                <a:solidFill>
                  <a:srgbClr val="00B0F0"/>
                </a:solidFill>
                <a:effectLst/>
                <a:latin typeface="Calibri" panose="020F0502020204030204" pitchFamily="34" charset="0"/>
                <a:ea typeface="Times New Roman" panose="02020603050405020304" pitchFamily="18" charset="0"/>
                <a:cs typeface="Vrinda" panose="020B0502040204020203" pitchFamily="34" charset="0"/>
              </a:rPr>
              <a:t>1.Recharge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ties the expenditures to their respective cost centres, providing clarity on what portion of the spending is billed to each cost centre.</a:t>
            </a:r>
          </a:p>
          <a:p>
            <a:r>
              <a:rPr lang="en-GB" sz="1400" kern="100" dirty="0">
                <a:solidFill>
                  <a:srgbClr val="00B0F0"/>
                </a:solidFill>
                <a:latin typeface="Calibri" panose="020F0502020204030204" pitchFamily="34" charset="0"/>
                <a:cs typeface="Vrinda" panose="020B0502040204020203" pitchFamily="34" charset="0"/>
              </a:rPr>
              <a:t>2.Accrual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displays the payment status of Purchase Orders (PO) for each month. It shows the amount invoiced/paid, indicating whether the PO is fully paid, prepaid, or accrued.</a:t>
            </a:r>
          </a:p>
          <a:p>
            <a:r>
              <a:rPr lang="en-GB" sz="1400" kern="100" dirty="0">
                <a:solidFill>
                  <a:srgbClr val="00B0F0"/>
                </a:solidFill>
                <a:latin typeface="Calibri" panose="020F0502020204030204" pitchFamily="34" charset="0"/>
                <a:cs typeface="Vrinda" panose="020B0502040204020203" pitchFamily="34" charset="0"/>
              </a:rPr>
              <a:t>3.Spend Type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categorizes spending by its nature or purpose, such as hardware, software, maintenance, or other expenses.</a:t>
            </a:r>
          </a:p>
          <a:p>
            <a:r>
              <a:rPr lang="en-GB" sz="1400" kern="100" dirty="0">
                <a:solidFill>
                  <a:srgbClr val="00B0F0"/>
                </a:solidFill>
                <a:latin typeface="Calibri" panose="020F0502020204030204" pitchFamily="34" charset="0"/>
                <a:cs typeface="Vrinda" panose="020B0502040204020203" pitchFamily="34" charset="0"/>
              </a:rPr>
              <a:t>4.Document Details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provides a detailed view of each uploaded document, including its type, upload date, and additional relevant information such as invoice or PO date, number, amount, tenure, vendor and currency.</a:t>
            </a:r>
          </a:p>
          <a:p>
            <a:r>
              <a:rPr lang="en-GB" sz="1400" kern="100" dirty="0">
                <a:solidFill>
                  <a:srgbClr val="00B0F0"/>
                </a:solidFill>
                <a:latin typeface="Calibri" panose="020F0502020204030204" pitchFamily="34" charset="0"/>
                <a:cs typeface="Vrinda" panose="020B0502040204020203" pitchFamily="34" charset="0"/>
              </a:rPr>
              <a:t>5.Spend Reason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explains the rationale behind the spending, indicating whether it is to modify an existing process or to implement a new one.</a:t>
            </a:r>
          </a:p>
          <a:p>
            <a:endParaRPr lang="en-GB" sz="1400" kern="100" dirty="0">
              <a:effectLst/>
              <a:latin typeface="Calibri" panose="020F0502020204030204" pitchFamily="34" charset="0"/>
              <a:ea typeface="Times New Roman" panose="02020603050405020304" pitchFamily="18" charset="0"/>
              <a:cs typeface="Vrinda" panose="020B0502040204020203" pitchFamily="34" charset="0"/>
            </a:endParaRPr>
          </a:p>
        </p:txBody>
      </p:sp>
      <p:sp>
        <p:nvSpPr>
          <p:cNvPr id="9" name="TextBox 8">
            <a:extLst>
              <a:ext uri="{FF2B5EF4-FFF2-40B4-BE49-F238E27FC236}">
                <a16:creationId xmlns:a16="http://schemas.microsoft.com/office/drawing/2014/main" id="{A1539D03-989C-7941-0F6A-E3B9EC19A07C}"/>
              </a:ext>
            </a:extLst>
          </p:cNvPr>
          <p:cNvSpPr txBox="1"/>
          <p:nvPr/>
        </p:nvSpPr>
        <p:spPr>
          <a:xfrm>
            <a:off x="6315110" y="1509678"/>
            <a:ext cx="5679941" cy="3754874"/>
          </a:xfrm>
          <a:prstGeom prst="rect">
            <a:avLst/>
          </a:prstGeom>
          <a:noFill/>
        </p:spPr>
        <p:txBody>
          <a:bodyPr wrap="square">
            <a:spAutoFit/>
          </a:bodyPr>
          <a:lstStyle/>
          <a:p>
            <a:r>
              <a:rPr lang="en-GB" sz="1400" kern="100" dirty="0">
                <a:solidFill>
                  <a:srgbClr val="00B0F0"/>
                </a:solidFill>
                <a:latin typeface="Calibri" panose="020F0502020204030204" pitchFamily="34" charset="0"/>
                <a:cs typeface="Vrinda" panose="020B0502040204020203" pitchFamily="34" charset="0"/>
              </a:rPr>
              <a:t>6.Vendor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summarizes total commitments by vendor, highlighting the top 10 vendors based on the committed amount.</a:t>
            </a:r>
          </a:p>
          <a:p>
            <a:r>
              <a:rPr lang="en-GB" sz="1400" kern="100" dirty="0">
                <a:solidFill>
                  <a:srgbClr val="00B0F0"/>
                </a:solidFill>
                <a:latin typeface="Calibri" panose="020F0502020204030204" pitchFamily="34" charset="0"/>
                <a:cs typeface="Vrinda" panose="020B0502040204020203" pitchFamily="34" charset="0"/>
              </a:rPr>
              <a:t>7.Country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summarizes total commitments by country, focusing on the top 10 countries by expenditure.</a:t>
            </a:r>
          </a:p>
          <a:p>
            <a:r>
              <a:rPr lang="en-GB" sz="1400" kern="100" dirty="0">
                <a:solidFill>
                  <a:srgbClr val="00B0F0"/>
                </a:solidFill>
                <a:latin typeface="Calibri" panose="020F0502020204030204" pitchFamily="34" charset="0"/>
                <a:cs typeface="Vrinda" panose="020B0502040204020203" pitchFamily="34" charset="0"/>
              </a:rPr>
              <a:t>8.Spend Report:</a:t>
            </a:r>
          </a:p>
          <a:p>
            <a:r>
              <a:rPr lang="en-GB" sz="1400" kern="100" dirty="0">
                <a:effectLst/>
                <a:latin typeface="Calibri" panose="020F0502020204030204" pitchFamily="34" charset="0"/>
                <a:ea typeface="Times New Roman" panose="02020603050405020304" pitchFamily="18" charset="0"/>
                <a:cs typeface="Vrinda" panose="020B0502040204020203" pitchFamily="34" charset="0"/>
              </a:rPr>
              <a:t>This report compares planned expenditure, forecasted expenditure (based on Purchase Orders), and actual spending (derived from paid invoices). It provides a clear view of variances between these figures.</a:t>
            </a:r>
          </a:p>
          <a:p>
            <a:r>
              <a:rPr lang="en-GB" sz="1400" kern="100" dirty="0">
                <a:solidFill>
                  <a:srgbClr val="00B0F0"/>
                </a:solidFill>
                <a:latin typeface="Calibri" panose="020F0502020204030204" pitchFamily="34" charset="0"/>
                <a:cs typeface="Vrinda" panose="020B0502040204020203" pitchFamily="34" charset="0"/>
              </a:rPr>
              <a:t>9.Risk alert on MSA expiry</a:t>
            </a:r>
          </a:p>
          <a:p>
            <a:pPr marL="171450" indent="-171450">
              <a:buFont typeface="Arial" panose="020B0604020202020204" pitchFamily="34" charset="0"/>
              <a:buChar char="•"/>
            </a:pPr>
            <a:r>
              <a:rPr lang="en-GB" sz="1400" kern="100" dirty="0">
                <a:effectLst/>
                <a:latin typeface="Calibri" panose="020F0502020204030204" pitchFamily="34" charset="0"/>
                <a:ea typeface="Times New Roman" panose="02020603050405020304" pitchFamily="18" charset="0"/>
                <a:cs typeface="Vrinda" panose="020B0502040204020203" pitchFamily="34" charset="0"/>
              </a:rPr>
              <a:t>.Risk report based on criticality spread over engagement type</a:t>
            </a:r>
          </a:p>
          <a:p>
            <a:pPr marL="171450" indent="-171450">
              <a:buFont typeface="Arial" panose="020B0604020202020204" pitchFamily="34" charset="0"/>
              <a:buChar char="•"/>
            </a:pPr>
            <a:r>
              <a:rPr lang="en-GB" sz="1400" kern="100" dirty="0">
                <a:effectLst/>
                <a:latin typeface="Calibri" panose="020F0502020204030204" pitchFamily="34" charset="0"/>
                <a:ea typeface="Times New Roman" panose="02020603050405020304" pitchFamily="18" charset="0"/>
                <a:cs typeface="Vrinda" panose="020B0502040204020203" pitchFamily="34" charset="0"/>
              </a:rPr>
              <a:t>Risk report on severity of the MSA (very high, high, medium and low) spread over engagement type</a:t>
            </a:r>
          </a:p>
          <a:p>
            <a:pPr marL="171450" indent="-171450">
              <a:buFont typeface="Arial" panose="020B0604020202020204" pitchFamily="34" charset="0"/>
              <a:buChar char="•"/>
            </a:pPr>
            <a:r>
              <a:rPr lang="en-GB" sz="1400" kern="100" dirty="0">
                <a:effectLst/>
                <a:latin typeface="Calibri" panose="020F0502020204030204" pitchFamily="34" charset="0"/>
                <a:ea typeface="Times New Roman" panose="02020603050405020304" pitchFamily="18" charset="0"/>
                <a:cs typeface="Vrinda" panose="020B0502040204020203" pitchFamily="34" charset="0"/>
              </a:rPr>
              <a:t>Contractual gaps based on sufficiency spread over MSA severity</a:t>
            </a:r>
          </a:p>
          <a:p>
            <a:pPr marL="171450" indent="-171450">
              <a:buFont typeface="Arial" panose="020B0604020202020204" pitchFamily="34" charset="0"/>
              <a:buChar char="•"/>
            </a:pPr>
            <a:r>
              <a:rPr lang="en-GB" sz="1400" kern="100" dirty="0">
                <a:effectLst/>
                <a:latin typeface="Calibri" panose="020F0502020204030204" pitchFamily="34" charset="0"/>
                <a:ea typeface="Times New Roman" panose="02020603050405020304" pitchFamily="18" charset="0"/>
                <a:cs typeface="Vrinda" panose="020B0502040204020203" pitchFamily="34" charset="0"/>
              </a:rPr>
              <a:t>MSA Clause sufficiency report</a:t>
            </a:r>
          </a:p>
          <a:p>
            <a:pPr marL="171450" indent="-171450">
              <a:buFont typeface="Arial" panose="020B0604020202020204" pitchFamily="34" charset="0"/>
              <a:buChar char="•"/>
            </a:pPr>
            <a:r>
              <a:rPr lang="en-GB" sz="1400" kern="100" dirty="0">
                <a:effectLst/>
                <a:latin typeface="Calibri" panose="020F0502020204030204" pitchFamily="34" charset="0"/>
                <a:ea typeface="Times New Roman" panose="02020603050405020304" pitchFamily="18" charset="0"/>
                <a:cs typeface="Vrinda" panose="020B0502040204020203" pitchFamily="34" charset="0"/>
              </a:rPr>
              <a:t>Vendor risk profile MSA wise</a:t>
            </a:r>
          </a:p>
        </p:txBody>
      </p:sp>
    </p:spTree>
    <p:extLst>
      <p:ext uri="{BB962C8B-B14F-4D97-AF65-F5344CB8AC3E}">
        <p14:creationId xmlns:p14="http://schemas.microsoft.com/office/powerpoint/2010/main" val="356905085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9307F-46F9-9232-D108-09C8F9C08C2C}"/>
              </a:ext>
            </a:extLst>
          </p:cNvPr>
          <p:cNvSpPr>
            <a:spLocks noGrp="1"/>
          </p:cNvSpPr>
          <p:nvPr>
            <p:ph type="title"/>
          </p:nvPr>
        </p:nvSpPr>
        <p:spPr>
          <a:xfrm>
            <a:off x="1063171" y="2418897"/>
            <a:ext cx="10515600" cy="1325563"/>
          </a:xfrm>
        </p:spPr>
        <p:txBody>
          <a:bodyPr/>
          <a:lstStyle/>
          <a:p>
            <a:pPr algn="ctr"/>
            <a:r>
              <a:rPr lang="en-US" dirty="0"/>
              <a:t>DEMO</a:t>
            </a:r>
            <a:endParaRPr lang="en-GB" dirty="0"/>
          </a:p>
        </p:txBody>
      </p:sp>
      <p:sp>
        <p:nvSpPr>
          <p:cNvPr id="4" name="Slide Number Placeholder 3">
            <a:extLst>
              <a:ext uri="{FF2B5EF4-FFF2-40B4-BE49-F238E27FC236}">
                <a16:creationId xmlns:a16="http://schemas.microsoft.com/office/drawing/2014/main" id="{15431701-8407-6B99-116E-30AC3087E2E6}"/>
              </a:ext>
            </a:extLst>
          </p:cNvPr>
          <p:cNvSpPr>
            <a:spLocks noGrp="1"/>
          </p:cNvSpPr>
          <p:nvPr>
            <p:ph type="sldNum" sz="quarter" idx="2"/>
          </p:nvPr>
        </p:nvSpPr>
        <p:spPr/>
        <p:txBody>
          <a:bodyPr/>
          <a:lstStyle/>
          <a:p>
            <a:fld id="{86CB4B4D-7CA3-9044-876B-883B54F8677D}" type="slidenum">
              <a:rPr lang="en-GB" smtClean="0"/>
              <a:t>11</a:t>
            </a:fld>
            <a:endParaRPr lang="en-GB"/>
          </a:p>
        </p:txBody>
      </p:sp>
    </p:spTree>
    <p:extLst>
      <p:ext uri="{BB962C8B-B14F-4D97-AF65-F5344CB8AC3E}">
        <p14:creationId xmlns:p14="http://schemas.microsoft.com/office/powerpoint/2010/main" val="87556863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85F168-5D9D-5E8C-2DDE-4D552F8C64ED}"/>
              </a:ext>
            </a:extLst>
          </p:cNvPr>
          <p:cNvSpPr>
            <a:spLocks noGrp="1"/>
          </p:cNvSpPr>
          <p:nvPr>
            <p:ph type="sldNum" sz="quarter" idx="12"/>
          </p:nvPr>
        </p:nvSpPr>
        <p:spPr/>
        <p:txBody>
          <a:bodyPr/>
          <a:lstStyle/>
          <a:p>
            <a:fld id="{E9D7439B-E575-4DDF-93DD-EFE5389AE2C5}" type="slidenum">
              <a:rPr lang="en-IN" smtClean="0"/>
              <a:t>12</a:t>
            </a:fld>
            <a:endParaRPr lang="en-IN"/>
          </a:p>
        </p:txBody>
      </p:sp>
      <p:cxnSp>
        <p:nvCxnSpPr>
          <p:cNvPr id="4" name="Straight Connector 3">
            <a:extLst>
              <a:ext uri="{FF2B5EF4-FFF2-40B4-BE49-F238E27FC236}">
                <a16:creationId xmlns:a16="http://schemas.microsoft.com/office/drawing/2014/main" id="{612C8240-3774-DCA9-410F-200A05E0D7CF}"/>
              </a:ext>
            </a:extLst>
          </p:cNvPr>
          <p:cNvCxnSpPr/>
          <p:nvPr/>
        </p:nvCxnSpPr>
        <p:spPr>
          <a:xfrm>
            <a:off x="87091" y="2351333"/>
            <a:ext cx="8367485"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E048B6CB-9B3B-14DC-5BBD-C343049FEBD6}"/>
              </a:ext>
            </a:extLst>
          </p:cNvPr>
          <p:cNvGrpSpPr/>
          <p:nvPr/>
        </p:nvGrpSpPr>
        <p:grpSpPr>
          <a:xfrm>
            <a:off x="319314" y="2755785"/>
            <a:ext cx="725715" cy="353496"/>
            <a:chOff x="319314" y="3960459"/>
            <a:chExt cx="725715" cy="353496"/>
          </a:xfrm>
        </p:grpSpPr>
        <p:sp>
          <p:nvSpPr>
            <p:cNvPr id="7" name="TextBox 6">
              <a:extLst>
                <a:ext uri="{FF2B5EF4-FFF2-40B4-BE49-F238E27FC236}">
                  <a16:creationId xmlns:a16="http://schemas.microsoft.com/office/drawing/2014/main" id="{030939E0-B7F7-A3AC-8B60-7D36A2C13E73}"/>
                </a:ext>
              </a:extLst>
            </p:cNvPr>
            <p:cNvSpPr txBox="1"/>
            <p:nvPr/>
          </p:nvSpPr>
          <p:spPr>
            <a:xfrm>
              <a:off x="319314" y="3960459"/>
              <a:ext cx="725715" cy="338554"/>
            </a:xfrm>
            <a:prstGeom prst="rect">
              <a:avLst/>
            </a:prstGeom>
            <a:noFill/>
          </p:spPr>
          <p:txBody>
            <a:bodyPr wrap="square" rtlCol="0">
              <a:spAutoFit/>
            </a:bodyPr>
            <a:lstStyle/>
            <a:p>
              <a:pPr algn="ctr"/>
              <a:r>
                <a:rPr lang="en-US" sz="1600" b="1" dirty="0">
                  <a:solidFill>
                    <a:schemeClr val="accent6">
                      <a:lumMod val="75000"/>
                    </a:schemeClr>
                  </a:solidFill>
                </a:rPr>
                <a:t>Data </a:t>
              </a:r>
            </a:p>
          </p:txBody>
        </p:sp>
        <p:sp>
          <p:nvSpPr>
            <p:cNvPr id="8" name="Rectangle 7">
              <a:extLst>
                <a:ext uri="{FF2B5EF4-FFF2-40B4-BE49-F238E27FC236}">
                  <a16:creationId xmlns:a16="http://schemas.microsoft.com/office/drawing/2014/main" id="{B5BF8F57-F863-C178-2819-526289AC92D3}"/>
                </a:ext>
              </a:extLst>
            </p:cNvPr>
            <p:cNvSpPr/>
            <p:nvPr/>
          </p:nvSpPr>
          <p:spPr>
            <a:xfrm>
              <a:off x="402773" y="4268236"/>
              <a:ext cx="575733" cy="4571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E8BDA2BD-4BD2-B07F-4714-01BBADDF7827}"/>
              </a:ext>
            </a:extLst>
          </p:cNvPr>
          <p:cNvSpPr/>
          <p:nvPr/>
        </p:nvSpPr>
        <p:spPr>
          <a:xfrm>
            <a:off x="1407887" y="2477873"/>
            <a:ext cx="1487714" cy="631406"/>
          </a:xfrm>
          <a:prstGeom prst="rect">
            <a:avLst/>
          </a:prstGeom>
          <a:solidFill>
            <a:schemeClr val="accent1">
              <a:lumMod val="20000"/>
              <a:lumOff val="80000"/>
            </a:schemeClr>
          </a:solid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MSA</a:t>
            </a:r>
            <a:br>
              <a:rPr lang="en-US" sz="1200" b="1" dirty="0">
                <a:solidFill>
                  <a:schemeClr val="tx1"/>
                </a:solidFill>
              </a:rPr>
            </a:br>
            <a:r>
              <a:rPr lang="en-US" sz="1200" b="1" dirty="0">
                <a:solidFill>
                  <a:schemeClr val="tx1"/>
                </a:solidFill>
              </a:rPr>
              <a:t>PO</a:t>
            </a:r>
            <a:br>
              <a:rPr lang="en-US" sz="1200" b="1" dirty="0">
                <a:solidFill>
                  <a:schemeClr val="tx1"/>
                </a:solidFill>
              </a:rPr>
            </a:br>
            <a:r>
              <a:rPr lang="en-US" sz="1200" b="1" dirty="0">
                <a:solidFill>
                  <a:schemeClr val="tx1"/>
                </a:solidFill>
              </a:rPr>
              <a:t>Invoice</a:t>
            </a:r>
          </a:p>
        </p:txBody>
      </p:sp>
      <p:grpSp>
        <p:nvGrpSpPr>
          <p:cNvPr id="6" name="Group 5">
            <a:extLst>
              <a:ext uri="{FF2B5EF4-FFF2-40B4-BE49-F238E27FC236}">
                <a16:creationId xmlns:a16="http://schemas.microsoft.com/office/drawing/2014/main" id="{3596FA8D-EB96-17B4-491B-98A597AB4FA0}"/>
              </a:ext>
            </a:extLst>
          </p:cNvPr>
          <p:cNvGrpSpPr/>
          <p:nvPr/>
        </p:nvGrpSpPr>
        <p:grpSpPr>
          <a:xfrm>
            <a:off x="319314" y="4892727"/>
            <a:ext cx="659192" cy="353496"/>
            <a:chOff x="319314" y="5183008"/>
            <a:chExt cx="659192" cy="353496"/>
          </a:xfrm>
        </p:grpSpPr>
        <p:sp>
          <p:nvSpPr>
            <p:cNvPr id="13" name="TextBox 12">
              <a:extLst>
                <a:ext uri="{FF2B5EF4-FFF2-40B4-BE49-F238E27FC236}">
                  <a16:creationId xmlns:a16="http://schemas.microsoft.com/office/drawing/2014/main" id="{A9E21BF2-88CD-311A-2965-B3146E4985B2}"/>
                </a:ext>
              </a:extLst>
            </p:cNvPr>
            <p:cNvSpPr txBox="1"/>
            <p:nvPr/>
          </p:nvSpPr>
          <p:spPr>
            <a:xfrm>
              <a:off x="319314" y="5183008"/>
              <a:ext cx="659192" cy="338554"/>
            </a:xfrm>
            <a:prstGeom prst="rect">
              <a:avLst/>
            </a:prstGeom>
            <a:noFill/>
          </p:spPr>
          <p:txBody>
            <a:bodyPr wrap="square" rtlCol="0">
              <a:spAutoFit/>
            </a:bodyPr>
            <a:lstStyle/>
            <a:p>
              <a:pPr algn="ctr"/>
              <a:r>
                <a:rPr lang="en-US" sz="1600" b="1" dirty="0">
                  <a:solidFill>
                    <a:srgbClr val="0070C0"/>
                  </a:solidFill>
                </a:rPr>
                <a:t>AI</a:t>
              </a:r>
            </a:p>
          </p:txBody>
        </p:sp>
        <p:sp>
          <p:nvSpPr>
            <p:cNvPr id="14" name="Rectangle 13">
              <a:extLst>
                <a:ext uri="{FF2B5EF4-FFF2-40B4-BE49-F238E27FC236}">
                  <a16:creationId xmlns:a16="http://schemas.microsoft.com/office/drawing/2014/main" id="{269831BE-5EDC-C6E8-AA3B-6E2E66D36A83}"/>
                </a:ext>
              </a:extLst>
            </p:cNvPr>
            <p:cNvSpPr/>
            <p:nvPr/>
          </p:nvSpPr>
          <p:spPr>
            <a:xfrm>
              <a:off x="381001" y="5490785"/>
              <a:ext cx="575733" cy="4571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E7D35DF0-89AB-C27C-85B9-5AE2D584F774}"/>
              </a:ext>
            </a:extLst>
          </p:cNvPr>
          <p:cNvSpPr/>
          <p:nvPr/>
        </p:nvSpPr>
        <p:spPr>
          <a:xfrm>
            <a:off x="1401841" y="4868427"/>
            <a:ext cx="1487715" cy="569232"/>
          </a:xfrm>
          <a:prstGeom prst="rect">
            <a:avLst/>
          </a:prstGeom>
          <a:solidFill>
            <a:schemeClr val="bg1">
              <a:lumMod val="95000"/>
            </a:schemeClr>
          </a:solid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Computer Vision</a:t>
            </a:r>
          </a:p>
          <a:p>
            <a:pPr algn="ctr"/>
            <a:r>
              <a:rPr lang="en-US" sz="1200" b="1" dirty="0">
                <a:solidFill>
                  <a:schemeClr val="tx1"/>
                </a:solidFill>
              </a:rPr>
              <a:t>Knowledge Graph</a:t>
            </a:r>
          </a:p>
        </p:txBody>
      </p:sp>
      <p:grpSp>
        <p:nvGrpSpPr>
          <p:cNvPr id="15" name="Group 14">
            <a:extLst>
              <a:ext uri="{FF2B5EF4-FFF2-40B4-BE49-F238E27FC236}">
                <a16:creationId xmlns:a16="http://schemas.microsoft.com/office/drawing/2014/main" id="{97945EC2-D263-EF71-76F9-631F7252FF09}"/>
              </a:ext>
            </a:extLst>
          </p:cNvPr>
          <p:cNvGrpSpPr/>
          <p:nvPr/>
        </p:nvGrpSpPr>
        <p:grpSpPr>
          <a:xfrm>
            <a:off x="319314" y="1898443"/>
            <a:ext cx="936172" cy="353496"/>
            <a:chOff x="319314" y="2725746"/>
            <a:chExt cx="936172" cy="353496"/>
          </a:xfrm>
        </p:grpSpPr>
        <p:sp>
          <p:nvSpPr>
            <p:cNvPr id="10" name="TextBox 9">
              <a:extLst>
                <a:ext uri="{FF2B5EF4-FFF2-40B4-BE49-F238E27FC236}">
                  <a16:creationId xmlns:a16="http://schemas.microsoft.com/office/drawing/2014/main" id="{0265835B-5720-AA12-84E7-156F6FB4C999}"/>
                </a:ext>
              </a:extLst>
            </p:cNvPr>
            <p:cNvSpPr txBox="1"/>
            <p:nvPr/>
          </p:nvSpPr>
          <p:spPr>
            <a:xfrm>
              <a:off x="319314" y="2725746"/>
              <a:ext cx="936172" cy="338554"/>
            </a:xfrm>
            <a:prstGeom prst="rect">
              <a:avLst/>
            </a:prstGeom>
            <a:noFill/>
          </p:spPr>
          <p:txBody>
            <a:bodyPr wrap="square" rtlCol="0">
              <a:spAutoFit/>
            </a:bodyPr>
            <a:lstStyle/>
            <a:p>
              <a:pPr algn="ctr"/>
              <a:r>
                <a:rPr lang="en-US" sz="1600" b="1" dirty="0">
                  <a:solidFill>
                    <a:srgbClr val="FFC000"/>
                  </a:solidFill>
                </a:rPr>
                <a:t>Use Case</a:t>
              </a:r>
            </a:p>
          </p:txBody>
        </p:sp>
        <p:sp>
          <p:nvSpPr>
            <p:cNvPr id="11" name="Rectangle 10">
              <a:extLst>
                <a:ext uri="{FF2B5EF4-FFF2-40B4-BE49-F238E27FC236}">
                  <a16:creationId xmlns:a16="http://schemas.microsoft.com/office/drawing/2014/main" id="{F263FCE1-1390-75E2-A04C-FA99B84A9A1D}"/>
                </a:ext>
              </a:extLst>
            </p:cNvPr>
            <p:cNvSpPr/>
            <p:nvPr/>
          </p:nvSpPr>
          <p:spPr>
            <a:xfrm>
              <a:off x="474135" y="3033523"/>
              <a:ext cx="575733" cy="4571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a:extLst>
              <a:ext uri="{FF2B5EF4-FFF2-40B4-BE49-F238E27FC236}">
                <a16:creationId xmlns:a16="http://schemas.microsoft.com/office/drawing/2014/main" id="{0094879E-DFC2-E1EE-ADEE-6563BA92E87B}"/>
              </a:ext>
            </a:extLst>
          </p:cNvPr>
          <p:cNvSpPr/>
          <p:nvPr/>
        </p:nvSpPr>
        <p:spPr>
          <a:xfrm>
            <a:off x="1410307" y="1639237"/>
            <a:ext cx="1479249" cy="618186"/>
          </a:xfrm>
          <a:prstGeom prst="rect">
            <a:avLst/>
          </a:prstGeom>
          <a:solidFill>
            <a:schemeClr val="accent4">
              <a:lumMod val="20000"/>
              <a:lumOff val="80000"/>
            </a:schemeClr>
          </a:solid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Procurement/Spend Risk Management</a:t>
            </a:r>
          </a:p>
        </p:txBody>
      </p:sp>
      <p:sp>
        <p:nvSpPr>
          <p:cNvPr id="20" name="Rectangle 19">
            <a:extLst>
              <a:ext uri="{FF2B5EF4-FFF2-40B4-BE49-F238E27FC236}">
                <a16:creationId xmlns:a16="http://schemas.microsoft.com/office/drawing/2014/main" id="{0A49BFD2-F14A-D03D-388C-B69AFE79C778}"/>
              </a:ext>
            </a:extLst>
          </p:cNvPr>
          <p:cNvSpPr/>
          <p:nvPr/>
        </p:nvSpPr>
        <p:spPr>
          <a:xfrm>
            <a:off x="3143562" y="2477873"/>
            <a:ext cx="1487714" cy="631406"/>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MSA</a:t>
            </a:r>
            <a:br>
              <a:rPr lang="en-US" sz="1200" dirty="0">
                <a:solidFill>
                  <a:schemeClr val="tx1"/>
                </a:solidFill>
              </a:rPr>
            </a:br>
            <a:r>
              <a:rPr lang="en-US" sz="1200" dirty="0">
                <a:solidFill>
                  <a:schemeClr val="tx1"/>
                </a:solidFill>
              </a:rPr>
              <a:t>PO</a:t>
            </a:r>
            <a:br>
              <a:rPr lang="en-US" sz="1200" dirty="0">
                <a:solidFill>
                  <a:schemeClr val="tx1"/>
                </a:solidFill>
              </a:rPr>
            </a:br>
            <a:r>
              <a:rPr lang="en-US" sz="1200" dirty="0">
                <a:solidFill>
                  <a:schemeClr val="tx1"/>
                </a:solidFill>
              </a:rPr>
              <a:t>Invoice</a:t>
            </a:r>
          </a:p>
        </p:txBody>
      </p:sp>
      <p:sp>
        <p:nvSpPr>
          <p:cNvPr id="21" name="Rectangle 20">
            <a:extLst>
              <a:ext uri="{FF2B5EF4-FFF2-40B4-BE49-F238E27FC236}">
                <a16:creationId xmlns:a16="http://schemas.microsoft.com/office/drawing/2014/main" id="{AC01FEEB-C3E2-4C30-9A40-79181CFCE977}"/>
              </a:ext>
            </a:extLst>
          </p:cNvPr>
          <p:cNvSpPr/>
          <p:nvPr/>
        </p:nvSpPr>
        <p:spPr>
          <a:xfrm>
            <a:off x="3137516" y="4868427"/>
            <a:ext cx="1487715" cy="569232"/>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Computer Vision</a:t>
            </a:r>
          </a:p>
          <a:p>
            <a:pPr algn="ctr"/>
            <a:r>
              <a:rPr lang="en-US" sz="1200" dirty="0">
                <a:solidFill>
                  <a:schemeClr val="tx1"/>
                </a:solidFill>
              </a:rPr>
              <a:t>Knowledge Graph</a:t>
            </a:r>
          </a:p>
        </p:txBody>
      </p:sp>
      <p:sp>
        <p:nvSpPr>
          <p:cNvPr id="23" name="Rectangle 22">
            <a:extLst>
              <a:ext uri="{FF2B5EF4-FFF2-40B4-BE49-F238E27FC236}">
                <a16:creationId xmlns:a16="http://schemas.microsoft.com/office/drawing/2014/main" id="{FF87B6AB-D846-5DED-C9F7-69FFBE6A6769}"/>
              </a:ext>
            </a:extLst>
          </p:cNvPr>
          <p:cNvSpPr/>
          <p:nvPr/>
        </p:nvSpPr>
        <p:spPr>
          <a:xfrm>
            <a:off x="3145982" y="1639237"/>
            <a:ext cx="1479249" cy="618186"/>
          </a:xfrm>
          <a:prstGeom prst="rect">
            <a:avLst/>
          </a:prstGeom>
          <a:no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Procurement/Spend Risk Management</a:t>
            </a:r>
          </a:p>
        </p:txBody>
      </p:sp>
      <p:sp>
        <p:nvSpPr>
          <p:cNvPr id="27" name="Rectangle 26">
            <a:extLst>
              <a:ext uri="{FF2B5EF4-FFF2-40B4-BE49-F238E27FC236}">
                <a16:creationId xmlns:a16="http://schemas.microsoft.com/office/drawing/2014/main" id="{34C1DEF5-E6E9-9B8A-EC4A-254B3546BCDC}"/>
              </a:ext>
            </a:extLst>
          </p:cNvPr>
          <p:cNvSpPr/>
          <p:nvPr/>
        </p:nvSpPr>
        <p:spPr>
          <a:xfrm>
            <a:off x="3145982" y="3192282"/>
            <a:ext cx="1487714" cy="660017"/>
          </a:xfrm>
          <a:prstGeom prst="rect">
            <a:avLst/>
          </a:prstGeom>
          <a:solidFill>
            <a:schemeClr val="accent1">
              <a:lumMod val="20000"/>
              <a:lumOff val="80000"/>
            </a:schemeClr>
          </a:solid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Contracts</a:t>
            </a:r>
            <a:br>
              <a:rPr lang="en-US" sz="1200" b="1" dirty="0">
                <a:solidFill>
                  <a:schemeClr val="tx1"/>
                </a:solidFill>
              </a:rPr>
            </a:br>
            <a:r>
              <a:rPr lang="en-US" sz="1200" b="1" dirty="0">
                <a:solidFill>
                  <a:schemeClr val="tx1"/>
                </a:solidFill>
              </a:rPr>
              <a:t>Consignment Note</a:t>
            </a:r>
            <a:br>
              <a:rPr lang="en-US" sz="1200" b="1" dirty="0">
                <a:solidFill>
                  <a:schemeClr val="tx1"/>
                </a:solidFill>
              </a:rPr>
            </a:br>
            <a:r>
              <a:rPr lang="en-US" sz="1200" b="1" dirty="0">
                <a:solidFill>
                  <a:schemeClr val="tx1"/>
                </a:solidFill>
              </a:rPr>
              <a:t>Shipping Bill</a:t>
            </a:r>
          </a:p>
        </p:txBody>
      </p:sp>
      <p:sp>
        <p:nvSpPr>
          <p:cNvPr id="28" name="Rectangle 27">
            <a:extLst>
              <a:ext uri="{FF2B5EF4-FFF2-40B4-BE49-F238E27FC236}">
                <a16:creationId xmlns:a16="http://schemas.microsoft.com/office/drawing/2014/main" id="{A31445BE-0AC1-6622-F24F-8EAF685AB560}"/>
              </a:ext>
            </a:extLst>
          </p:cNvPr>
          <p:cNvSpPr/>
          <p:nvPr/>
        </p:nvSpPr>
        <p:spPr>
          <a:xfrm>
            <a:off x="3154447" y="1182926"/>
            <a:ext cx="1479249" cy="373308"/>
          </a:xfrm>
          <a:prstGeom prst="rect">
            <a:avLst/>
          </a:prstGeom>
          <a:solidFill>
            <a:schemeClr val="accent4">
              <a:lumMod val="20000"/>
              <a:lumOff val="80000"/>
            </a:schemeClr>
          </a:solid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Commercial Risk Management</a:t>
            </a:r>
          </a:p>
        </p:txBody>
      </p:sp>
      <p:sp>
        <p:nvSpPr>
          <p:cNvPr id="29" name="Rectangle 28">
            <a:extLst>
              <a:ext uri="{FF2B5EF4-FFF2-40B4-BE49-F238E27FC236}">
                <a16:creationId xmlns:a16="http://schemas.microsoft.com/office/drawing/2014/main" id="{CB78C64E-0C38-14C3-B818-5066E46EFAB7}"/>
              </a:ext>
            </a:extLst>
          </p:cNvPr>
          <p:cNvSpPr/>
          <p:nvPr/>
        </p:nvSpPr>
        <p:spPr>
          <a:xfrm>
            <a:off x="4812705" y="2470617"/>
            <a:ext cx="1487714" cy="631406"/>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MSA</a:t>
            </a:r>
            <a:br>
              <a:rPr lang="en-US" sz="1200" dirty="0">
                <a:solidFill>
                  <a:schemeClr val="tx1"/>
                </a:solidFill>
              </a:rPr>
            </a:br>
            <a:r>
              <a:rPr lang="en-US" sz="1200" dirty="0">
                <a:solidFill>
                  <a:schemeClr val="tx1"/>
                </a:solidFill>
              </a:rPr>
              <a:t>PO</a:t>
            </a:r>
            <a:br>
              <a:rPr lang="en-US" sz="1200" dirty="0">
                <a:solidFill>
                  <a:schemeClr val="tx1"/>
                </a:solidFill>
              </a:rPr>
            </a:br>
            <a:r>
              <a:rPr lang="en-US" sz="1200" dirty="0">
                <a:solidFill>
                  <a:schemeClr val="tx1"/>
                </a:solidFill>
              </a:rPr>
              <a:t>Invoice</a:t>
            </a:r>
          </a:p>
        </p:txBody>
      </p:sp>
      <p:sp>
        <p:nvSpPr>
          <p:cNvPr id="30" name="Rectangle 29">
            <a:extLst>
              <a:ext uri="{FF2B5EF4-FFF2-40B4-BE49-F238E27FC236}">
                <a16:creationId xmlns:a16="http://schemas.microsoft.com/office/drawing/2014/main" id="{5CF440AC-DA17-BAF5-7600-4A6F8E896579}"/>
              </a:ext>
            </a:extLst>
          </p:cNvPr>
          <p:cNvSpPr/>
          <p:nvPr/>
        </p:nvSpPr>
        <p:spPr>
          <a:xfrm>
            <a:off x="4815125" y="1631981"/>
            <a:ext cx="1479249" cy="618186"/>
          </a:xfrm>
          <a:prstGeom prst="rect">
            <a:avLst/>
          </a:prstGeom>
          <a:no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Procurement/Spend Risk Management</a:t>
            </a:r>
          </a:p>
        </p:txBody>
      </p:sp>
      <p:sp>
        <p:nvSpPr>
          <p:cNvPr id="31" name="Rectangle 30">
            <a:extLst>
              <a:ext uri="{FF2B5EF4-FFF2-40B4-BE49-F238E27FC236}">
                <a16:creationId xmlns:a16="http://schemas.microsoft.com/office/drawing/2014/main" id="{EE97939F-63D7-BA27-97FB-41DBD027887F}"/>
              </a:ext>
            </a:extLst>
          </p:cNvPr>
          <p:cNvSpPr/>
          <p:nvPr/>
        </p:nvSpPr>
        <p:spPr>
          <a:xfrm>
            <a:off x="4815125" y="3185026"/>
            <a:ext cx="1487714" cy="660017"/>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Contracts</a:t>
            </a:r>
            <a:br>
              <a:rPr lang="en-US" sz="1200" dirty="0">
                <a:solidFill>
                  <a:schemeClr val="tx1"/>
                </a:solidFill>
              </a:rPr>
            </a:br>
            <a:r>
              <a:rPr lang="en-US" sz="1200" dirty="0">
                <a:solidFill>
                  <a:schemeClr val="tx1"/>
                </a:solidFill>
              </a:rPr>
              <a:t>Consignment Note</a:t>
            </a:r>
            <a:br>
              <a:rPr lang="en-US" sz="1200" dirty="0">
                <a:solidFill>
                  <a:schemeClr val="tx1"/>
                </a:solidFill>
              </a:rPr>
            </a:br>
            <a:r>
              <a:rPr lang="en-US" sz="1200" dirty="0">
                <a:solidFill>
                  <a:schemeClr val="tx1"/>
                </a:solidFill>
              </a:rPr>
              <a:t>Shipping Bill</a:t>
            </a:r>
          </a:p>
        </p:txBody>
      </p:sp>
      <p:sp>
        <p:nvSpPr>
          <p:cNvPr id="32" name="Rectangle 31">
            <a:extLst>
              <a:ext uri="{FF2B5EF4-FFF2-40B4-BE49-F238E27FC236}">
                <a16:creationId xmlns:a16="http://schemas.microsoft.com/office/drawing/2014/main" id="{BDBD4803-E0BA-EE4F-3A46-EF01687763B9}"/>
              </a:ext>
            </a:extLst>
          </p:cNvPr>
          <p:cNvSpPr/>
          <p:nvPr/>
        </p:nvSpPr>
        <p:spPr>
          <a:xfrm>
            <a:off x="4823590" y="1175670"/>
            <a:ext cx="1479249" cy="373308"/>
          </a:xfrm>
          <a:prstGeom prst="rect">
            <a:avLst/>
          </a:prstGeom>
          <a:no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Commercial Risk Management</a:t>
            </a:r>
          </a:p>
        </p:txBody>
      </p:sp>
      <p:sp>
        <p:nvSpPr>
          <p:cNvPr id="33" name="Rectangle 32">
            <a:extLst>
              <a:ext uri="{FF2B5EF4-FFF2-40B4-BE49-F238E27FC236}">
                <a16:creationId xmlns:a16="http://schemas.microsoft.com/office/drawing/2014/main" id="{D1827C77-EAE2-759E-A0C4-7443926519B1}"/>
              </a:ext>
            </a:extLst>
          </p:cNvPr>
          <p:cNvSpPr/>
          <p:nvPr/>
        </p:nvSpPr>
        <p:spPr>
          <a:xfrm>
            <a:off x="4823590" y="3888898"/>
            <a:ext cx="1487714" cy="250515"/>
          </a:xfrm>
          <a:prstGeom prst="rect">
            <a:avLst/>
          </a:prstGeom>
          <a:solidFill>
            <a:schemeClr val="accent1">
              <a:lumMod val="20000"/>
              <a:lumOff val="80000"/>
            </a:schemeClr>
          </a:solid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Policies</a:t>
            </a:r>
          </a:p>
        </p:txBody>
      </p:sp>
      <p:sp>
        <p:nvSpPr>
          <p:cNvPr id="34" name="Rectangle 33">
            <a:extLst>
              <a:ext uri="{FF2B5EF4-FFF2-40B4-BE49-F238E27FC236}">
                <a16:creationId xmlns:a16="http://schemas.microsoft.com/office/drawing/2014/main" id="{4A21640E-059A-EF3E-DB89-1AA38989D9D5}"/>
              </a:ext>
            </a:extLst>
          </p:cNvPr>
          <p:cNvSpPr/>
          <p:nvPr/>
        </p:nvSpPr>
        <p:spPr>
          <a:xfrm>
            <a:off x="4823590" y="4861042"/>
            <a:ext cx="1487715" cy="569232"/>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Computer Vision</a:t>
            </a:r>
          </a:p>
          <a:p>
            <a:pPr algn="ctr"/>
            <a:r>
              <a:rPr lang="en-US" sz="1200" dirty="0">
                <a:solidFill>
                  <a:schemeClr val="tx1"/>
                </a:solidFill>
              </a:rPr>
              <a:t>Knowledge Graph</a:t>
            </a:r>
          </a:p>
        </p:txBody>
      </p:sp>
      <p:sp>
        <p:nvSpPr>
          <p:cNvPr id="35" name="Rectangle 34">
            <a:extLst>
              <a:ext uri="{FF2B5EF4-FFF2-40B4-BE49-F238E27FC236}">
                <a16:creationId xmlns:a16="http://schemas.microsoft.com/office/drawing/2014/main" id="{92BD9BD8-1DE2-A455-0609-8CAA01FB9B5F}"/>
              </a:ext>
            </a:extLst>
          </p:cNvPr>
          <p:cNvSpPr/>
          <p:nvPr/>
        </p:nvSpPr>
        <p:spPr>
          <a:xfrm>
            <a:off x="4836913" y="689680"/>
            <a:ext cx="1479249" cy="373308"/>
          </a:xfrm>
          <a:prstGeom prst="rect">
            <a:avLst/>
          </a:prstGeom>
          <a:solidFill>
            <a:schemeClr val="accent4">
              <a:lumMod val="20000"/>
              <a:lumOff val="80000"/>
            </a:schemeClr>
          </a:solid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ESG/Sustainability Management</a:t>
            </a:r>
          </a:p>
        </p:txBody>
      </p:sp>
      <p:grpSp>
        <p:nvGrpSpPr>
          <p:cNvPr id="42" name="Group 41">
            <a:extLst>
              <a:ext uri="{FF2B5EF4-FFF2-40B4-BE49-F238E27FC236}">
                <a16:creationId xmlns:a16="http://schemas.microsoft.com/office/drawing/2014/main" id="{93729C15-46C1-5E51-914A-DA02FB0887D9}"/>
              </a:ext>
            </a:extLst>
          </p:cNvPr>
          <p:cNvGrpSpPr/>
          <p:nvPr/>
        </p:nvGrpSpPr>
        <p:grpSpPr>
          <a:xfrm>
            <a:off x="1255486" y="63222"/>
            <a:ext cx="3515676" cy="6119851"/>
            <a:chOff x="1255486" y="288189"/>
            <a:chExt cx="3515676" cy="6119851"/>
          </a:xfrm>
        </p:grpSpPr>
        <p:sp>
          <p:nvSpPr>
            <p:cNvPr id="16" name="Rectangle 15">
              <a:extLst>
                <a:ext uri="{FF2B5EF4-FFF2-40B4-BE49-F238E27FC236}">
                  <a16:creationId xmlns:a16="http://schemas.microsoft.com/office/drawing/2014/main" id="{4C497108-644C-5B0A-1F1D-81F7E7DBBA28}"/>
                </a:ext>
              </a:extLst>
            </p:cNvPr>
            <p:cNvSpPr/>
            <p:nvPr/>
          </p:nvSpPr>
          <p:spPr>
            <a:xfrm>
              <a:off x="2965755" y="288189"/>
              <a:ext cx="76623" cy="6119851"/>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92E0C4E0-C55E-B88C-D6CA-6B539153932A}"/>
                </a:ext>
              </a:extLst>
            </p:cNvPr>
            <p:cNvGrpSpPr/>
            <p:nvPr/>
          </p:nvGrpSpPr>
          <p:grpSpPr>
            <a:xfrm>
              <a:off x="1255486" y="544604"/>
              <a:ext cx="1728784" cy="381500"/>
              <a:chOff x="2616199" y="1016000"/>
              <a:chExt cx="1728784" cy="381500"/>
            </a:xfrm>
          </p:grpSpPr>
          <p:sp>
            <p:nvSpPr>
              <p:cNvPr id="17" name="Arrow: Pentagon 16">
                <a:extLst>
                  <a:ext uri="{FF2B5EF4-FFF2-40B4-BE49-F238E27FC236}">
                    <a16:creationId xmlns:a16="http://schemas.microsoft.com/office/drawing/2014/main" id="{960C6878-39A8-A040-5973-697238F7EDDA}"/>
                  </a:ext>
                </a:extLst>
              </p:cNvPr>
              <p:cNvSpPr/>
              <p:nvPr/>
            </p:nvSpPr>
            <p:spPr>
              <a:xfrm rot="10800000">
                <a:off x="2616199" y="1016000"/>
                <a:ext cx="1728784" cy="381500"/>
              </a:xfrm>
              <a:prstGeom prst="homePlate">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1761EBD0-EE86-B051-9F36-E4E11A67A505}"/>
                  </a:ext>
                </a:extLst>
              </p:cNvPr>
              <p:cNvSpPr txBox="1"/>
              <p:nvPr/>
            </p:nvSpPr>
            <p:spPr>
              <a:xfrm>
                <a:off x="2988731" y="1024466"/>
                <a:ext cx="1143793" cy="369332"/>
              </a:xfrm>
              <a:prstGeom prst="rect">
                <a:avLst/>
              </a:prstGeom>
              <a:noFill/>
            </p:spPr>
            <p:txBody>
              <a:bodyPr wrap="square" rtlCol="0">
                <a:spAutoFit/>
              </a:bodyPr>
              <a:lstStyle/>
              <a:p>
                <a:pPr algn="ctr"/>
                <a:r>
                  <a:rPr lang="en-US" dirty="0">
                    <a:solidFill>
                      <a:schemeClr val="bg1"/>
                    </a:solidFill>
                  </a:rPr>
                  <a:t>Now</a:t>
                </a:r>
              </a:p>
            </p:txBody>
          </p:sp>
        </p:grpSp>
        <p:sp>
          <p:nvSpPr>
            <p:cNvPr id="36" name="Arrow: Pentagon 35">
              <a:extLst>
                <a:ext uri="{FF2B5EF4-FFF2-40B4-BE49-F238E27FC236}">
                  <a16:creationId xmlns:a16="http://schemas.microsoft.com/office/drawing/2014/main" id="{300DEE69-28E5-D19C-FFD9-BA32146DC769}"/>
                </a:ext>
              </a:extLst>
            </p:cNvPr>
            <p:cNvSpPr/>
            <p:nvPr/>
          </p:nvSpPr>
          <p:spPr>
            <a:xfrm>
              <a:off x="3042378" y="360422"/>
              <a:ext cx="1728784" cy="381500"/>
            </a:xfrm>
            <a:prstGeom prst="homePlate">
              <a:avLst/>
            </a:prstGeom>
            <a:solidFill>
              <a:schemeClr val="accent6">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Future</a:t>
              </a:r>
            </a:p>
          </p:txBody>
        </p:sp>
      </p:grpSp>
      <p:sp>
        <p:nvSpPr>
          <p:cNvPr id="37" name="Rectangle 36">
            <a:extLst>
              <a:ext uri="{FF2B5EF4-FFF2-40B4-BE49-F238E27FC236}">
                <a16:creationId xmlns:a16="http://schemas.microsoft.com/office/drawing/2014/main" id="{B2D9EF41-44F2-71AF-2755-801C5A10E6A5}"/>
              </a:ext>
            </a:extLst>
          </p:cNvPr>
          <p:cNvSpPr/>
          <p:nvPr/>
        </p:nvSpPr>
        <p:spPr>
          <a:xfrm>
            <a:off x="4823590" y="5470083"/>
            <a:ext cx="1487715" cy="365125"/>
          </a:xfrm>
          <a:prstGeom prst="rect">
            <a:avLst/>
          </a:prstGeom>
          <a:solidFill>
            <a:schemeClr val="bg1">
              <a:lumMod val="95000"/>
            </a:schemeClr>
          </a:solid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Gen AI - LLM/SLMs</a:t>
            </a:r>
          </a:p>
        </p:txBody>
      </p:sp>
      <p:sp>
        <p:nvSpPr>
          <p:cNvPr id="40" name="Rectangle 39">
            <a:extLst>
              <a:ext uri="{FF2B5EF4-FFF2-40B4-BE49-F238E27FC236}">
                <a16:creationId xmlns:a16="http://schemas.microsoft.com/office/drawing/2014/main" id="{C2F5C5EE-B5A8-3128-5F5B-BB813AF684E0}"/>
              </a:ext>
            </a:extLst>
          </p:cNvPr>
          <p:cNvSpPr/>
          <p:nvPr/>
        </p:nvSpPr>
        <p:spPr>
          <a:xfrm>
            <a:off x="6472771" y="5871485"/>
            <a:ext cx="1498599" cy="250513"/>
          </a:xfrm>
          <a:prstGeom prst="rect">
            <a:avLst/>
          </a:prstGeom>
          <a:solidFill>
            <a:schemeClr val="bg1">
              <a:lumMod val="95000"/>
            </a:schemeClr>
          </a:solid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Custom Vectors</a:t>
            </a:r>
          </a:p>
        </p:txBody>
      </p:sp>
      <p:sp>
        <p:nvSpPr>
          <p:cNvPr id="41" name="Rectangle 40">
            <a:extLst>
              <a:ext uri="{FF2B5EF4-FFF2-40B4-BE49-F238E27FC236}">
                <a16:creationId xmlns:a16="http://schemas.microsoft.com/office/drawing/2014/main" id="{1C5191E0-9294-EC20-122C-322DDBF18EE7}"/>
              </a:ext>
            </a:extLst>
          </p:cNvPr>
          <p:cNvSpPr/>
          <p:nvPr/>
        </p:nvSpPr>
        <p:spPr>
          <a:xfrm>
            <a:off x="6485469" y="6204402"/>
            <a:ext cx="1498599" cy="573764"/>
          </a:xfrm>
          <a:prstGeom prst="rect">
            <a:avLst/>
          </a:prstGeom>
          <a:solidFill>
            <a:schemeClr val="bg1">
              <a:lumMod val="95000"/>
            </a:schemeClr>
          </a:solid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API Exchange for Publishing Risk Metrics</a:t>
            </a:r>
          </a:p>
        </p:txBody>
      </p:sp>
      <p:sp>
        <p:nvSpPr>
          <p:cNvPr id="43" name="Rectangle 42">
            <a:extLst>
              <a:ext uri="{FF2B5EF4-FFF2-40B4-BE49-F238E27FC236}">
                <a16:creationId xmlns:a16="http://schemas.microsoft.com/office/drawing/2014/main" id="{78786207-60F2-0817-E8B6-0342262C57D0}"/>
              </a:ext>
            </a:extLst>
          </p:cNvPr>
          <p:cNvSpPr/>
          <p:nvPr/>
        </p:nvSpPr>
        <p:spPr>
          <a:xfrm>
            <a:off x="6440719" y="1631984"/>
            <a:ext cx="1479249" cy="618186"/>
          </a:xfrm>
          <a:prstGeom prst="rect">
            <a:avLst/>
          </a:prstGeom>
          <a:no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Procurement/Spend Risk Management</a:t>
            </a:r>
          </a:p>
        </p:txBody>
      </p:sp>
      <p:sp>
        <p:nvSpPr>
          <p:cNvPr id="44" name="Rectangle 43">
            <a:extLst>
              <a:ext uri="{FF2B5EF4-FFF2-40B4-BE49-F238E27FC236}">
                <a16:creationId xmlns:a16="http://schemas.microsoft.com/office/drawing/2014/main" id="{DAE7E876-A180-6B96-8ED0-313241688596}"/>
              </a:ext>
            </a:extLst>
          </p:cNvPr>
          <p:cNvSpPr/>
          <p:nvPr/>
        </p:nvSpPr>
        <p:spPr>
          <a:xfrm>
            <a:off x="6449184" y="1175673"/>
            <a:ext cx="1479249" cy="373308"/>
          </a:xfrm>
          <a:prstGeom prst="rect">
            <a:avLst/>
          </a:prstGeom>
          <a:no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Commercial Risk Management</a:t>
            </a:r>
          </a:p>
        </p:txBody>
      </p:sp>
      <p:sp>
        <p:nvSpPr>
          <p:cNvPr id="45" name="Rectangle 44">
            <a:extLst>
              <a:ext uri="{FF2B5EF4-FFF2-40B4-BE49-F238E27FC236}">
                <a16:creationId xmlns:a16="http://schemas.microsoft.com/office/drawing/2014/main" id="{7CC9B00D-2301-BD33-B4F5-4AC0A74FFBC4}"/>
              </a:ext>
            </a:extLst>
          </p:cNvPr>
          <p:cNvSpPr/>
          <p:nvPr/>
        </p:nvSpPr>
        <p:spPr>
          <a:xfrm>
            <a:off x="6462507" y="689683"/>
            <a:ext cx="1479249" cy="373308"/>
          </a:xfrm>
          <a:prstGeom prst="rect">
            <a:avLst/>
          </a:prstGeom>
          <a:no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ESG/Sustainability Management</a:t>
            </a:r>
          </a:p>
        </p:txBody>
      </p:sp>
      <p:sp>
        <p:nvSpPr>
          <p:cNvPr id="46" name="Rectangle 45">
            <a:extLst>
              <a:ext uri="{FF2B5EF4-FFF2-40B4-BE49-F238E27FC236}">
                <a16:creationId xmlns:a16="http://schemas.microsoft.com/office/drawing/2014/main" id="{38E0E5BB-DDFF-C5AE-00BB-5B47744233F1}"/>
              </a:ext>
            </a:extLst>
          </p:cNvPr>
          <p:cNvSpPr/>
          <p:nvPr/>
        </p:nvSpPr>
        <p:spPr>
          <a:xfrm>
            <a:off x="6462507" y="268534"/>
            <a:ext cx="1474391" cy="338146"/>
          </a:xfrm>
          <a:prstGeom prst="rect">
            <a:avLst/>
          </a:prstGeom>
          <a:solidFill>
            <a:schemeClr val="accent4">
              <a:lumMod val="20000"/>
              <a:lumOff val="80000"/>
            </a:schemeClr>
          </a:solid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Trade Finance Risk Management</a:t>
            </a:r>
          </a:p>
        </p:txBody>
      </p:sp>
      <p:sp>
        <p:nvSpPr>
          <p:cNvPr id="47" name="Rectangle 46">
            <a:extLst>
              <a:ext uri="{FF2B5EF4-FFF2-40B4-BE49-F238E27FC236}">
                <a16:creationId xmlns:a16="http://schemas.microsoft.com/office/drawing/2014/main" id="{54F215E9-C918-2E96-F38E-4473DFBF9D13}"/>
              </a:ext>
            </a:extLst>
          </p:cNvPr>
          <p:cNvSpPr/>
          <p:nvPr/>
        </p:nvSpPr>
        <p:spPr>
          <a:xfrm>
            <a:off x="6460075" y="2477877"/>
            <a:ext cx="1487714" cy="631406"/>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MSA</a:t>
            </a:r>
            <a:br>
              <a:rPr lang="en-US" sz="1200" dirty="0">
                <a:solidFill>
                  <a:schemeClr val="tx1"/>
                </a:solidFill>
              </a:rPr>
            </a:br>
            <a:r>
              <a:rPr lang="en-US" sz="1200" dirty="0">
                <a:solidFill>
                  <a:schemeClr val="tx1"/>
                </a:solidFill>
              </a:rPr>
              <a:t>PO</a:t>
            </a:r>
            <a:br>
              <a:rPr lang="en-US" sz="1200" dirty="0">
                <a:solidFill>
                  <a:schemeClr val="tx1"/>
                </a:solidFill>
              </a:rPr>
            </a:br>
            <a:r>
              <a:rPr lang="en-US" sz="1200" dirty="0">
                <a:solidFill>
                  <a:schemeClr val="tx1"/>
                </a:solidFill>
              </a:rPr>
              <a:t>Invoice</a:t>
            </a:r>
          </a:p>
        </p:txBody>
      </p:sp>
      <p:sp>
        <p:nvSpPr>
          <p:cNvPr id="48" name="Rectangle 47">
            <a:extLst>
              <a:ext uri="{FF2B5EF4-FFF2-40B4-BE49-F238E27FC236}">
                <a16:creationId xmlns:a16="http://schemas.microsoft.com/office/drawing/2014/main" id="{6DCE14A2-DA92-CD4E-20AF-F735BEC9DE44}"/>
              </a:ext>
            </a:extLst>
          </p:cNvPr>
          <p:cNvSpPr/>
          <p:nvPr/>
        </p:nvSpPr>
        <p:spPr>
          <a:xfrm>
            <a:off x="6462495" y="3192286"/>
            <a:ext cx="1487714" cy="660017"/>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Contracts</a:t>
            </a:r>
            <a:br>
              <a:rPr lang="en-US" sz="1200" dirty="0">
                <a:solidFill>
                  <a:schemeClr val="tx1"/>
                </a:solidFill>
              </a:rPr>
            </a:br>
            <a:r>
              <a:rPr lang="en-US" sz="1200" dirty="0">
                <a:solidFill>
                  <a:schemeClr val="tx1"/>
                </a:solidFill>
              </a:rPr>
              <a:t>Consignment Note</a:t>
            </a:r>
            <a:br>
              <a:rPr lang="en-US" sz="1200" dirty="0">
                <a:solidFill>
                  <a:schemeClr val="tx1"/>
                </a:solidFill>
              </a:rPr>
            </a:br>
            <a:r>
              <a:rPr lang="en-US" sz="1200" dirty="0">
                <a:solidFill>
                  <a:schemeClr val="tx1"/>
                </a:solidFill>
              </a:rPr>
              <a:t>Shipping Bill</a:t>
            </a:r>
          </a:p>
        </p:txBody>
      </p:sp>
      <p:sp>
        <p:nvSpPr>
          <p:cNvPr id="49" name="Rectangle 48">
            <a:extLst>
              <a:ext uri="{FF2B5EF4-FFF2-40B4-BE49-F238E27FC236}">
                <a16:creationId xmlns:a16="http://schemas.microsoft.com/office/drawing/2014/main" id="{189040B9-76E7-A4A2-CE7D-5A7014CA7887}"/>
              </a:ext>
            </a:extLst>
          </p:cNvPr>
          <p:cNvSpPr/>
          <p:nvPr/>
        </p:nvSpPr>
        <p:spPr>
          <a:xfrm>
            <a:off x="6470960" y="3896158"/>
            <a:ext cx="1487714" cy="250515"/>
          </a:xfrm>
          <a:prstGeom prst="rect">
            <a:avLst/>
          </a:prstGeom>
          <a:no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Policies</a:t>
            </a:r>
          </a:p>
        </p:txBody>
      </p:sp>
      <p:sp>
        <p:nvSpPr>
          <p:cNvPr id="50" name="Rectangle 49">
            <a:extLst>
              <a:ext uri="{FF2B5EF4-FFF2-40B4-BE49-F238E27FC236}">
                <a16:creationId xmlns:a16="http://schemas.microsoft.com/office/drawing/2014/main" id="{B7D6853E-E34C-7898-8E8C-4AACAD9FAA7A}"/>
              </a:ext>
            </a:extLst>
          </p:cNvPr>
          <p:cNvSpPr/>
          <p:nvPr/>
        </p:nvSpPr>
        <p:spPr>
          <a:xfrm>
            <a:off x="6485469" y="4193406"/>
            <a:ext cx="1473205" cy="569536"/>
          </a:xfrm>
          <a:prstGeom prst="rect">
            <a:avLst/>
          </a:prstGeom>
          <a:solidFill>
            <a:schemeClr val="accent1">
              <a:lumMod val="20000"/>
              <a:lumOff val="80000"/>
            </a:schemeClr>
          </a:solidFill>
          <a:ln>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API</a:t>
            </a:r>
            <a:br>
              <a:rPr lang="en-US" sz="1200" b="1" dirty="0">
                <a:solidFill>
                  <a:schemeClr val="tx1"/>
                </a:solidFill>
              </a:rPr>
            </a:br>
            <a:r>
              <a:rPr lang="en-US" sz="1200" b="1" dirty="0">
                <a:solidFill>
                  <a:schemeClr val="tx1"/>
                </a:solidFill>
              </a:rPr>
              <a:t>Plug-Ins for Consumption</a:t>
            </a:r>
          </a:p>
        </p:txBody>
      </p:sp>
      <p:sp>
        <p:nvSpPr>
          <p:cNvPr id="51" name="Rectangle 50">
            <a:extLst>
              <a:ext uri="{FF2B5EF4-FFF2-40B4-BE49-F238E27FC236}">
                <a16:creationId xmlns:a16="http://schemas.microsoft.com/office/drawing/2014/main" id="{B544DFBF-6ACC-C47F-A529-7F9CC25FA842}"/>
              </a:ext>
            </a:extLst>
          </p:cNvPr>
          <p:cNvSpPr/>
          <p:nvPr/>
        </p:nvSpPr>
        <p:spPr>
          <a:xfrm>
            <a:off x="6464303" y="4861042"/>
            <a:ext cx="1487715" cy="569232"/>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Computer Vision</a:t>
            </a:r>
          </a:p>
          <a:p>
            <a:pPr algn="ctr"/>
            <a:r>
              <a:rPr lang="en-US" sz="1200" dirty="0">
                <a:solidFill>
                  <a:schemeClr val="tx1"/>
                </a:solidFill>
              </a:rPr>
              <a:t>Knowledge Graph</a:t>
            </a:r>
          </a:p>
        </p:txBody>
      </p:sp>
      <p:sp>
        <p:nvSpPr>
          <p:cNvPr id="52" name="Rectangle 51">
            <a:extLst>
              <a:ext uri="{FF2B5EF4-FFF2-40B4-BE49-F238E27FC236}">
                <a16:creationId xmlns:a16="http://schemas.microsoft.com/office/drawing/2014/main" id="{2E327D75-621D-6703-A0ED-9B84416C83C6}"/>
              </a:ext>
            </a:extLst>
          </p:cNvPr>
          <p:cNvSpPr/>
          <p:nvPr/>
        </p:nvSpPr>
        <p:spPr>
          <a:xfrm>
            <a:off x="6464303" y="5470083"/>
            <a:ext cx="1487715" cy="365125"/>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Gen AI - LLM/SLMs</a:t>
            </a:r>
          </a:p>
        </p:txBody>
      </p:sp>
      <p:sp>
        <p:nvSpPr>
          <p:cNvPr id="53" name="TextBox 52">
            <a:extLst>
              <a:ext uri="{FF2B5EF4-FFF2-40B4-BE49-F238E27FC236}">
                <a16:creationId xmlns:a16="http://schemas.microsoft.com/office/drawing/2014/main" id="{1E83CD07-E071-9FDE-8274-725821A72111}"/>
              </a:ext>
            </a:extLst>
          </p:cNvPr>
          <p:cNvSpPr txBox="1"/>
          <p:nvPr/>
        </p:nvSpPr>
        <p:spPr>
          <a:xfrm>
            <a:off x="8485625" y="758998"/>
            <a:ext cx="3526972" cy="4893647"/>
          </a:xfrm>
          <a:prstGeom prst="rect">
            <a:avLst/>
          </a:prstGeom>
          <a:noFill/>
        </p:spPr>
        <p:txBody>
          <a:bodyPr wrap="square" rtlCol="0">
            <a:spAutoFit/>
          </a:bodyPr>
          <a:lstStyle/>
          <a:p>
            <a:r>
              <a:rPr lang="en-GB" sz="2400" dirty="0"/>
              <a:t>Roadmap progressively address the changes of CFO and the COO to ensure spend optimisation, adding more value to financial bottom line, meeting extremely pertinent regulatory/sustainability commitments and smartly navigating the nuances of cross-country trade finance</a:t>
            </a:r>
          </a:p>
        </p:txBody>
      </p:sp>
    </p:spTree>
    <p:extLst>
      <p:ext uri="{BB962C8B-B14F-4D97-AF65-F5344CB8AC3E}">
        <p14:creationId xmlns:p14="http://schemas.microsoft.com/office/powerpoint/2010/main" val="918910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EF56B1-D825-221E-E10F-BF37D3F0C9ED}"/>
              </a:ext>
            </a:extLst>
          </p:cNvPr>
          <p:cNvSpPr>
            <a:spLocks noGrp="1"/>
          </p:cNvSpPr>
          <p:nvPr>
            <p:ph type="sldNum" sz="quarter" idx="12"/>
          </p:nvPr>
        </p:nvSpPr>
        <p:spPr>
          <a:xfrm>
            <a:off x="8643484" y="5778651"/>
            <a:ext cx="2743200" cy="365125"/>
          </a:xfrm>
        </p:spPr>
        <p:txBody>
          <a:bodyPr/>
          <a:lstStyle/>
          <a:p>
            <a:fld id="{E9D7439B-E575-4DDF-93DD-EFE5389AE2C5}" type="slidenum">
              <a:rPr lang="en-IN" smtClean="0"/>
              <a:t>2</a:t>
            </a:fld>
            <a:endParaRPr lang="en-IN"/>
          </a:p>
        </p:txBody>
      </p:sp>
      <p:sp>
        <p:nvSpPr>
          <p:cNvPr id="3" name="Rectangle 2">
            <a:extLst>
              <a:ext uri="{FF2B5EF4-FFF2-40B4-BE49-F238E27FC236}">
                <a16:creationId xmlns:a16="http://schemas.microsoft.com/office/drawing/2014/main" id="{9F2CFF83-A931-EF98-9288-CD30CF3C92E2}"/>
              </a:ext>
            </a:extLst>
          </p:cNvPr>
          <p:cNvSpPr/>
          <p:nvPr/>
        </p:nvSpPr>
        <p:spPr>
          <a:xfrm>
            <a:off x="0" y="747488"/>
            <a:ext cx="12192000" cy="957943"/>
          </a:xfrm>
          <a:prstGeom prst="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ea typeface="Roboto" panose="02000000000000000000" pitchFamily="2" charset="0"/>
            </a:endParaRPr>
          </a:p>
        </p:txBody>
      </p:sp>
      <p:sp>
        <p:nvSpPr>
          <p:cNvPr id="4" name="TextBox 3">
            <a:extLst>
              <a:ext uri="{FF2B5EF4-FFF2-40B4-BE49-F238E27FC236}">
                <a16:creationId xmlns:a16="http://schemas.microsoft.com/office/drawing/2014/main" id="{0286F347-715D-1898-24B7-FE38A283BD39}"/>
              </a:ext>
            </a:extLst>
          </p:cNvPr>
          <p:cNvSpPr txBox="1"/>
          <p:nvPr/>
        </p:nvSpPr>
        <p:spPr>
          <a:xfrm>
            <a:off x="94342" y="934071"/>
            <a:ext cx="11836400" cy="584775"/>
          </a:xfrm>
          <a:prstGeom prst="rect">
            <a:avLst/>
          </a:prstGeom>
          <a:noFill/>
        </p:spPr>
        <p:txBody>
          <a:bodyPr wrap="square" rtlCol="0">
            <a:spAutoFit/>
          </a:bodyPr>
          <a:lstStyle/>
          <a:p>
            <a:pPr algn="ctr"/>
            <a:r>
              <a:rPr lang="en-US" dirty="0">
                <a:solidFill>
                  <a:schemeClr val="bg1"/>
                </a:solidFill>
              </a:rPr>
              <a:t>40% of the cost incurred by HSBC globally is attributed to 3</a:t>
            </a:r>
            <a:r>
              <a:rPr lang="en-US" baseline="30000" dirty="0">
                <a:solidFill>
                  <a:schemeClr val="bg1"/>
                </a:solidFill>
              </a:rPr>
              <a:t>rd</a:t>
            </a:r>
            <a:r>
              <a:rPr lang="en-US" dirty="0">
                <a:solidFill>
                  <a:schemeClr val="bg1"/>
                </a:solidFill>
              </a:rPr>
              <a:t> Party vendor spend</a:t>
            </a:r>
          </a:p>
          <a:p>
            <a:pPr algn="ctr"/>
            <a:r>
              <a:rPr lang="en-US" sz="1400" i="1" dirty="0">
                <a:solidFill>
                  <a:schemeClr val="bg1"/>
                </a:solidFill>
                <a:ea typeface="Roboto" panose="02000000000000000000" pitchFamily="2" charset="0"/>
              </a:rPr>
              <a:t>The continuous pressure to improve the bottom line, puts the pressure on to the CFO to optimise the spend happening with the vendors and suppliers.</a:t>
            </a:r>
            <a:endParaRPr lang="en-GB" sz="1400" i="1" dirty="0">
              <a:solidFill>
                <a:schemeClr val="bg1"/>
              </a:solidFill>
            </a:endParaRPr>
          </a:p>
        </p:txBody>
      </p:sp>
      <p:pic>
        <p:nvPicPr>
          <p:cNvPr id="5" name="Picture 4">
            <a:extLst>
              <a:ext uri="{FF2B5EF4-FFF2-40B4-BE49-F238E27FC236}">
                <a16:creationId xmlns:a16="http://schemas.microsoft.com/office/drawing/2014/main" id="{BFC4DF07-1BFA-509B-4906-140595F4F796}"/>
              </a:ext>
            </a:extLst>
          </p:cNvPr>
          <p:cNvPicPr>
            <a:picLocks noChangeAspect="1"/>
          </p:cNvPicPr>
          <p:nvPr/>
        </p:nvPicPr>
        <p:blipFill>
          <a:blip r:embed="rId2"/>
          <a:stretch>
            <a:fillRect/>
          </a:stretch>
        </p:blipFill>
        <p:spPr>
          <a:xfrm>
            <a:off x="294142" y="2014893"/>
            <a:ext cx="3686175" cy="2031328"/>
          </a:xfrm>
          <a:prstGeom prst="rect">
            <a:avLst/>
          </a:prstGeom>
        </p:spPr>
      </p:pic>
      <p:pic>
        <p:nvPicPr>
          <p:cNvPr id="6" name="Picture 5">
            <a:extLst>
              <a:ext uri="{FF2B5EF4-FFF2-40B4-BE49-F238E27FC236}">
                <a16:creationId xmlns:a16="http://schemas.microsoft.com/office/drawing/2014/main" id="{EFB70855-521F-5897-6922-A29059D3FE7E}"/>
              </a:ext>
            </a:extLst>
          </p:cNvPr>
          <p:cNvPicPr>
            <a:picLocks noChangeAspect="1"/>
          </p:cNvPicPr>
          <p:nvPr/>
        </p:nvPicPr>
        <p:blipFill>
          <a:blip r:embed="rId3"/>
          <a:stretch>
            <a:fillRect/>
          </a:stretch>
        </p:blipFill>
        <p:spPr>
          <a:xfrm>
            <a:off x="4252912" y="2014891"/>
            <a:ext cx="3686175" cy="2031328"/>
          </a:xfrm>
          <a:prstGeom prst="rect">
            <a:avLst/>
          </a:prstGeom>
        </p:spPr>
      </p:pic>
      <p:pic>
        <p:nvPicPr>
          <p:cNvPr id="7" name="Picture 6">
            <a:extLst>
              <a:ext uri="{FF2B5EF4-FFF2-40B4-BE49-F238E27FC236}">
                <a16:creationId xmlns:a16="http://schemas.microsoft.com/office/drawing/2014/main" id="{BAE81F2A-9290-709C-BDC2-9FC71001A953}"/>
              </a:ext>
            </a:extLst>
          </p:cNvPr>
          <p:cNvPicPr>
            <a:picLocks noChangeAspect="1"/>
          </p:cNvPicPr>
          <p:nvPr/>
        </p:nvPicPr>
        <p:blipFill>
          <a:blip r:embed="rId4"/>
          <a:stretch>
            <a:fillRect/>
          </a:stretch>
        </p:blipFill>
        <p:spPr>
          <a:xfrm>
            <a:off x="8135483" y="2014890"/>
            <a:ext cx="3686175" cy="2031328"/>
          </a:xfrm>
          <a:prstGeom prst="rect">
            <a:avLst/>
          </a:prstGeom>
        </p:spPr>
      </p:pic>
      <p:sp>
        <p:nvSpPr>
          <p:cNvPr id="8" name="TextBox 7">
            <a:extLst>
              <a:ext uri="{FF2B5EF4-FFF2-40B4-BE49-F238E27FC236}">
                <a16:creationId xmlns:a16="http://schemas.microsoft.com/office/drawing/2014/main" id="{C41A9D7E-4EBC-179F-A0D3-80B311F286CA}"/>
              </a:ext>
            </a:extLst>
          </p:cNvPr>
          <p:cNvSpPr txBox="1"/>
          <p:nvPr/>
        </p:nvSpPr>
        <p:spPr>
          <a:xfrm>
            <a:off x="294142" y="4046218"/>
            <a:ext cx="3686175" cy="369332"/>
          </a:xfrm>
          <a:prstGeom prst="rect">
            <a:avLst/>
          </a:prstGeom>
          <a:noFill/>
        </p:spPr>
        <p:txBody>
          <a:bodyPr wrap="square" rtlCol="0">
            <a:spAutoFit/>
          </a:bodyPr>
          <a:lstStyle/>
          <a:p>
            <a:pPr algn="ctr"/>
            <a:r>
              <a:rPr lang="en-US" dirty="0"/>
              <a:t>Budgeting</a:t>
            </a:r>
            <a:endParaRPr lang="en-GB" sz="1400" i="1" dirty="0"/>
          </a:p>
        </p:txBody>
      </p:sp>
      <p:sp>
        <p:nvSpPr>
          <p:cNvPr id="9" name="TextBox 8">
            <a:extLst>
              <a:ext uri="{FF2B5EF4-FFF2-40B4-BE49-F238E27FC236}">
                <a16:creationId xmlns:a16="http://schemas.microsoft.com/office/drawing/2014/main" id="{1E7B50AA-7763-969E-7EA5-A7B49B2F26A6}"/>
              </a:ext>
            </a:extLst>
          </p:cNvPr>
          <p:cNvSpPr txBox="1"/>
          <p:nvPr/>
        </p:nvSpPr>
        <p:spPr>
          <a:xfrm>
            <a:off x="4252912" y="4049101"/>
            <a:ext cx="3686175" cy="369332"/>
          </a:xfrm>
          <a:prstGeom prst="rect">
            <a:avLst/>
          </a:prstGeom>
          <a:noFill/>
        </p:spPr>
        <p:txBody>
          <a:bodyPr wrap="square" rtlCol="0">
            <a:spAutoFit/>
          </a:bodyPr>
          <a:lstStyle/>
          <a:p>
            <a:pPr algn="ctr"/>
            <a:r>
              <a:rPr lang="en-US" dirty="0"/>
              <a:t>Planning</a:t>
            </a:r>
            <a:endParaRPr lang="en-GB" sz="1400" i="1" dirty="0"/>
          </a:p>
        </p:txBody>
      </p:sp>
      <p:sp>
        <p:nvSpPr>
          <p:cNvPr id="10" name="TextBox 9">
            <a:extLst>
              <a:ext uri="{FF2B5EF4-FFF2-40B4-BE49-F238E27FC236}">
                <a16:creationId xmlns:a16="http://schemas.microsoft.com/office/drawing/2014/main" id="{70D9438E-48FF-B881-D71E-E7B6E0D524D0}"/>
              </a:ext>
            </a:extLst>
          </p:cNvPr>
          <p:cNvSpPr txBox="1"/>
          <p:nvPr/>
        </p:nvSpPr>
        <p:spPr>
          <a:xfrm>
            <a:off x="8033884" y="4049101"/>
            <a:ext cx="3686175" cy="369332"/>
          </a:xfrm>
          <a:prstGeom prst="rect">
            <a:avLst/>
          </a:prstGeom>
          <a:noFill/>
        </p:spPr>
        <p:txBody>
          <a:bodyPr wrap="square" rtlCol="0">
            <a:spAutoFit/>
          </a:bodyPr>
          <a:lstStyle/>
          <a:p>
            <a:pPr algn="ctr"/>
            <a:r>
              <a:rPr lang="en-US" dirty="0"/>
              <a:t>Negotiation</a:t>
            </a:r>
            <a:endParaRPr lang="en-GB" sz="1400" i="1" dirty="0"/>
          </a:p>
        </p:txBody>
      </p:sp>
      <p:sp>
        <p:nvSpPr>
          <p:cNvPr id="11" name="TextBox 10">
            <a:extLst>
              <a:ext uri="{FF2B5EF4-FFF2-40B4-BE49-F238E27FC236}">
                <a16:creationId xmlns:a16="http://schemas.microsoft.com/office/drawing/2014/main" id="{E60F5FA7-5ED4-F0B7-676F-C713D2B9E998}"/>
              </a:ext>
            </a:extLst>
          </p:cNvPr>
          <p:cNvSpPr txBox="1"/>
          <p:nvPr/>
        </p:nvSpPr>
        <p:spPr>
          <a:xfrm>
            <a:off x="294142" y="4415550"/>
            <a:ext cx="11836400" cy="2031325"/>
          </a:xfrm>
          <a:prstGeom prst="rect">
            <a:avLst/>
          </a:prstGeom>
          <a:noFill/>
        </p:spPr>
        <p:txBody>
          <a:bodyPr wrap="square" rtlCol="0">
            <a:spAutoFit/>
          </a:bodyPr>
          <a:lstStyle/>
          <a:p>
            <a:r>
              <a:rPr lang="en-US" sz="1400" dirty="0">
                <a:ea typeface="Roboto" panose="02000000000000000000" pitchFamily="2" charset="0"/>
              </a:rPr>
              <a:t>Lack of visibility into the spend by each supplier and their categories across all operations, is the biggest challenge. </a:t>
            </a:r>
          </a:p>
          <a:p>
            <a:endParaRPr lang="en-US" sz="1400" dirty="0">
              <a:ea typeface="Roboto" panose="02000000000000000000" pitchFamily="2" charset="0"/>
            </a:endParaRPr>
          </a:p>
          <a:p>
            <a:pPr marL="285750" indent="-285750">
              <a:buFont typeface="Arial" panose="020B0604020202020204" pitchFamily="34" charset="0"/>
              <a:buChar char="•"/>
            </a:pPr>
            <a:endParaRPr lang="en-US" sz="1400" dirty="0">
              <a:ea typeface="Roboto" panose="02000000000000000000" pitchFamily="2" charset="0"/>
            </a:endParaRPr>
          </a:p>
          <a:p>
            <a:endParaRPr lang="en-US" sz="1400" dirty="0">
              <a:ea typeface="Roboto" panose="02000000000000000000" pitchFamily="2" charset="0"/>
            </a:endParaRPr>
          </a:p>
          <a:p>
            <a:endParaRPr lang="en-US" sz="1400" dirty="0">
              <a:ea typeface="Roboto" panose="02000000000000000000" pitchFamily="2" charset="0"/>
            </a:endParaRPr>
          </a:p>
          <a:p>
            <a:endParaRPr lang="en-US" sz="1400" dirty="0">
              <a:ea typeface="Roboto" panose="02000000000000000000" pitchFamily="2" charset="0"/>
            </a:endParaRPr>
          </a:p>
          <a:p>
            <a:endParaRPr lang="en-US" sz="1400" dirty="0">
              <a:ea typeface="Roboto" panose="02000000000000000000" pitchFamily="2" charset="0"/>
            </a:endParaRPr>
          </a:p>
          <a:p>
            <a:r>
              <a:rPr lang="en-US" sz="1400" dirty="0">
                <a:ea typeface="Roboto" panose="02000000000000000000" pitchFamily="2" charset="0"/>
              </a:rPr>
              <a:t>These challenges makes it impossible for procurement functions to address the CFO ask at a reasonable cost, time and effort and to yield a meaning data driven insight and visibility into the spend being incurred i.e. Forecast to actuals, Source to contract process, risk management, accounts payable</a:t>
            </a:r>
            <a:endParaRPr lang="en-GB" sz="1400" i="1" dirty="0"/>
          </a:p>
        </p:txBody>
      </p:sp>
      <p:sp>
        <p:nvSpPr>
          <p:cNvPr id="12" name="Rectangle: Rounded Corners 11">
            <a:extLst>
              <a:ext uri="{FF2B5EF4-FFF2-40B4-BE49-F238E27FC236}">
                <a16:creationId xmlns:a16="http://schemas.microsoft.com/office/drawing/2014/main" id="{C8294789-40D7-1396-91D8-4C34EAE88FE0}"/>
              </a:ext>
            </a:extLst>
          </p:cNvPr>
          <p:cNvSpPr/>
          <p:nvPr/>
        </p:nvSpPr>
        <p:spPr>
          <a:xfrm>
            <a:off x="352199" y="4787762"/>
            <a:ext cx="2754088" cy="1093394"/>
          </a:xfrm>
          <a:prstGeom prst="round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ea typeface="Roboto" panose="02000000000000000000" pitchFamily="2" charset="0"/>
              </a:rPr>
              <a:t>The data is varied across the countries of operations like Spain, Mexico, China, US, UK and Europe</a:t>
            </a:r>
            <a:endParaRPr lang="en-GB" sz="1400" dirty="0">
              <a:ea typeface="Roboto" panose="02000000000000000000" pitchFamily="2" charset="0"/>
            </a:endParaRPr>
          </a:p>
        </p:txBody>
      </p:sp>
      <p:sp>
        <p:nvSpPr>
          <p:cNvPr id="13" name="Rectangle: Rounded Corners 12">
            <a:extLst>
              <a:ext uri="{FF2B5EF4-FFF2-40B4-BE49-F238E27FC236}">
                <a16:creationId xmlns:a16="http://schemas.microsoft.com/office/drawing/2014/main" id="{8AB4EA04-6770-9EB3-7256-9F1AEB462EDC}"/>
              </a:ext>
            </a:extLst>
          </p:cNvPr>
          <p:cNvSpPr/>
          <p:nvPr/>
        </p:nvSpPr>
        <p:spPr>
          <a:xfrm>
            <a:off x="3167969" y="4787762"/>
            <a:ext cx="2754088" cy="1093394"/>
          </a:xfrm>
          <a:prstGeom prst="round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ea typeface="Roboto" panose="02000000000000000000" pitchFamily="2" charset="0"/>
              </a:rPr>
              <a:t>The terms of business varies and so does the formats of MSAs, Invoices, POS, SOWs</a:t>
            </a:r>
            <a:r>
              <a:rPr lang="en-US" sz="1400">
                <a:ea typeface="Roboto" panose="02000000000000000000" pitchFamily="2" charset="0"/>
              </a:rPr>
              <a:t>. </a:t>
            </a:r>
            <a:endParaRPr lang="en-US" sz="1400" dirty="0">
              <a:ea typeface="Roboto" panose="02000000000000000000" pitchFamily="2" charset="0"/>
            </a:endParaRPr>
          </a:p>
        </p:txBody>
      </p:sp>
      <p:sp>
        <p:nvSpPr>
          <p:cNvPr id="14" name="Rectangle: Rounded Corners 13">
            <a:extLst>
              <a:ext uri="{FF2B5EF4-FFF2-40B4-BE49-F238E27FC236}">
                <a16:creationId xmlns:a16="http://schemas.microsoft.com/office/drawing/2014/main" id="{415F2A1E-A441-35CA-EBE3-818FDDC314B2}"/>
              </a:ext>
            </a:extLst>
          </p:cNvPr>
          <p:cNvSpPr/>
          <p:nvPr/>
        </p:nvSpPr>
        <p:spPr>
          <a:xfrm>
            <a:off x="5987368" y="4787762"/>
            <a:ext cx="2754088" cy="1093394"/>
          </a:xfrm>
          <a:prstGeom prst="round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ea typeface="Roboto" panose="02000000000000000000" pitchFamily="2" charset="0"/>
              </a:rPr>
              <a:t>Processing enormous volume of complex data sets/documents that comes in various formats</a:t>
            </a:r>
            <a:r>
              <a:rPr lang="en-US" sz="1400">
                <a:ea typeface="Roboto" panose="02000000000000000000" pitchFamily="2" charset="0"/>
              </a:rPr>
              <a:t>. </a:t>
            </a:r>
            <a:endParaRPr lang="en-US" sz="1400" dirty="0">
              <a:ea typeface="Roboto" panose="02000000000000000000" pitchFamily="2" charset="0"/>
            </a:endParaRPr>
          </a:p>
        </p:txBody>
      </p:sp>
      <p:sp>
        <p:nvSpPr>
          <p:cNvPr id="15" name="Rectangle: Rounded Corners 14">
            <a:extLst>
              <a:ext uri="{FF2B5EF4-FFF2-40B4-BE49-F238E27FC236}">
                <a16:creationId xmlns:a16="http://schemas.microsoft.com/office/drawing/2014/main" id="{7FEE0FA0-D2D3-EEEB-6A58-4C62F4377BC0}"/>
              </a:ext>
            </a:extLst>
          </p:cNvPr>
          <p:cNvSpPr/>
          <p:nvPr/>
        </p:nvSpPr>
        <p:spPr>
          <a:xfrm>
            <a:off x="8810396" y="4787762"/>
            <a:ext cx="2754088" cy="1093394"/>
          </a:xfrm>
          <a:prstGeom prst="round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ea typeface="Roboto" panose="02000000000000000000" pitchFamily="2" charset="0"/>
              </a:rPr>
              <a:t>This information requires to be modeled to analyse patterns, identify anomalies &amp; recommend best actions to </a:t>
            </a:r>
            <a:r>
              <a:rPr lang="en-US" sz="1400">
                <a:ea typeface="Roboto" panose="02000000000000000000" pitchFamily="2" charset="0"/>
              </a:rPr>
              <a:t>optimise.</a:t>
            </a:r>
            <a:endParaRPr lang="en-US" sz="1400" dirty="0">
              <a:ea typeface="Roboto" panose="02000000000000000000" pitchFamily="2" charset="0"/>
            </a:endParaRPr>
          </a:p>
        </p:txBody>
      </p:sp>
    </p:spTree>
    <p:extLst>
      <p:ext uri="{BB962C8B-B14F-4D97-AF65-F5344CB8AC3E}">
        <p14:creationId xmlns:p14="http://schemas.microsoft.com/office/powerpoint/2010/main" val="2982823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C544F4-AA7A-E742-1EA3-ED34E9F62530}"/>
              </a:ext>
            </a:extLst>
          </p:cNvPr>
          <p:cNvSpPr/>
          <p:nvPr/>
        </p:nvSpPr>
        <p:spPr>
          <a:xfrm>
            <a:off x="3853545" y="718456"/>
            <a:ext cx="4811486" cy="5148943"/>
          </a:xfrm>
          <a:prstGeom prst="rect">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a typeface="Roboto" panose="02000000000000000000" pitchFamily="2" charset="0"/>
            </a:endParaRPr>
          </a:p>
        </p:txBody>
      </p:sp>
      <p:sp>
        <p:nvSpPr>
          <p:cNvPr id="2" name="Slide Number Placeholder 1">
            <a:extLst>
              <a:ext uri="{FF2B5EF4-FFF2-40B4-BE49-F238E27FC236}">
                <a16:creationId xmlns:a16="http://schemas.microsoft.com/office/drawing/2014/main" id="{895980AD-9680-397B-E0CF-45C98BE84DD2}"/>
              </a:ext>
            </a:extLst>
          </p:cNvPr>
          <p:cNvSpPr>
            <a:spLocks noGrp="1"/>
          </p:cNvSpPr>
          <p:nvPr>
            <p:ph type="sldNum" sz="quarter" idx="12"/>
          </p:nvPr>
        </p:nvSpPr>
        <p:spPr/>
        <p:txBody>
          <a:bodyPr/>
          <a:lstStyle/>
          <a:p>
            <a:fld id="{E9D7439B-E575-4DDF-93DD-EFE5389AE2C5}" type="slidenum">
              <a:rPr lang="en-IN" smtClean="0"/>
              <a:t>3</a:t>
            </a:fld>
            <a:endParaRPr lang="en-IN"/>
          </a:p>
        </p:txBody>
      </p:sp>
      <p:sp>
        <p:nvSpPr>
          <p:cNvPr id="3" name="Rectangle 2">
            <a:extLst>
              <a:ext uri="{FF2B5EF4-FFF2-40B4-BE49-F238E27FC236}">
                <a16:creationId xmlns:a16="http://schemas.microsoft.com/office/drawing/2014/main" id="{B920DE8B-7373-FB98-1A4C-C493CB7BC494}"/>
              </a:ext>
            </a:extLst>
          </p:cNvPr>
          <p:cNvSpPr/>
          <p:nvPr/>
        </p:nvSpPr>
        <p:spPr>
          <a:xfrm>
            <a:off x="2" y="1709056"/>
            <a:ext cx="4016828" cy="5148943"/>
          </a:xfrm>
          <a:prstGeom prst="rect">
            <a:avLst/>
          </a:prstGeom>
          <a:solidFill>
            <a:srgbClr val="00496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a typeface="Roboto" panose="02000000000000000000" pitchFamily="2" charset="0"/>
            </a:endParaRPr>
          </a:p>
        </p:txBody>
      </p:sp>
      <p:sp>
        <p:nvSpPr>
          <p:cNvPr id="5" name="Rectangle 4">
            <a:extLst>
              <a:ext uri="{FF2B5EF4-FFF2-40B4-BE49-F238E27FC236}">
                <a16:creationId xmlns:a16="http://schemas.microsoft.com/office/drawing/2014/main" id="{15704780-9280-8D2E-7F09-0D6CF9108814}"/>
              </a:ext>
            </a:extLst>
          </p:cNvPr>
          <p:cNvSpPr/>
          <p:nvPr/>
        </p:nvSpPr>
        <p:spPr>
          <a:xfrm>
            <a:off x="8338457" y="1110343"/>
            <a:ext cx="3853542" cy="5148943"/>
          </a:xfrm>
          <a:prstGeom prst="rect">
            <a:avLst/>
          </a:prstGeom>
          <a:solidFill>
            <a:srgbClr val="00496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a typeface="Roboto" panose="02000000000000000000" pitchFamily="2" charset="0"/>
            </a:endParaRPr>
          </a:p>
        </p:txBody>
      </p:sp>
      <p:sp>
        <p:nvSpPr>
          <p:cNvPr id="9" name="TextBox 8">
            <a:extLst>
              <a:ext uri="{FF2B5EF4-FFF2-40B4-BE49-F238E27FC236}">
                <a16:creationId xmlns:a16="http://schemas.microsoft.com/office/drawing/2014/main" id="{B3268FE0-72A3-D517-A426-FE17052C73FC}"/>
              </a:ext>
            </a:extLst>
          </p:cNvPr>
          <p:cNvSpPr txBox="1"/>
          <p:nvPr/>
        </p:nvSpPr>
        <p:spPr>
          <a:xfrm>
            <a:off x="914400" y="1219199"/>
            <a:ext cx="2852057" cy="461665"/>
          </a:xfrm>
          <a:prstGeom prst="rect">
            <a:avLst/>
          </a:prstGeom>
          <a:noFill/>
        </p:spPr>
        <p:txBody>
          <a:bodyPr wrap="square" rtlCol="0">
            <a:spAutoFit/>
          </a:bodyPr>
          <a:lstStyle/>
          <a:p>
            <a:r>
              <a:rPr lang="en-GB" sz="2400" b="1" dirty="0"/>
              <a:t>The Problem </a:t>
            </a:r>
          </a:p>
        </p:txBody>
      </p:sp>
      <p:sp>
        <p:nvSpPr>
          <p:cNvPr id="10" name="TextBox 9">
            <a:extLst>
              <a:ext uri="{FF2B5EF4-FFF2-40B4-BE49-F238E27FC236}">
                <a16:creationId xmlns:a16="http://schemas.microsoft.com/office/drawing/2014/main" id="{91C09426-3D2C-5FCD-8C11-ADB1A0133F16}"/>
              </a:ext>
            </a:extLst>
          </p:cNvPr>
          <p:cNvSpPr txBox="1"/>
          <p:nvPr/>
        </p:nvSpPr>
        <p:spPr>
          <a:xfrm>
            <a:off x="6520542" y="6028453"/>
            <a:ext cx="1894115" cy="461665"/>
          </a:xfrm>
          <a:prstGeom prst="rect">
            <a:avLst/>
          </a:prstGeom>
          <a:noFill/>
        </p:spPr>
        <p:txBody>
          <a:bodyPr wrap="square" rtlCol="0">
            <a:spAutoFit/>
          </a:bodyPr>
          <a:lstStyle/>
          <a:p>
            <a:r>
              <a:rPr lang="en-GB" sz="2400" b="1" dirty="0"/>
              <a:t>The Solution </a:t>
            </a:r>
          </a:p>
        </p:txBody>
      </p:sp>
      <p:sp>
        <p:nvSpPr>
          <p:cNvPr id="11" name="TextBox 10">
            <a:extLst>
              <a:ext uri="{FF2B5EF4-FFF2-40B4-BE49-F238E27FC236}">
                <a16:creationId xmlns:a16="http://schemas.microsoft.com/office/drawing/2014/main" id="{ADC39E45-E234-9AF2-E9E8-C5AC772FB4A3}"/>
              </a:ext>
            </a:extLst>
          </p:cNvPr>
          <p:cNvSpPr txBox="1"/>
          <p:nvPr/>
        </p:nvSpPr>
        <p:spPr>
          <a:xfrm>
            <a:off x="9481457" y="648678"/>
            <a:ext cx="1894115" cy="461665"/>
          </a:xfrm>
          <a:prstGeom prst="rect">
            <a:avLst/>
          </a:prstGeom>
          <a:noFill/>
        </p:spPr>
        <p:txBody>
          <a:bodyPr wrap="square" rtlCol="0">
            <a:spAutoFit/>
          </a:bodyPr>
          <a:lstStyle/>
          <a:p>
            <a:r>
              <a:rPr lang="en-GB" sz="2400" b="1" dirty="0"/>
              <a:t>The Benefits </a:t>
            </a:r>
          </a:p>
        </p:txBody>
      </p:sp>
      <p:sp>
        <p:nvSpPr>
          <p:cNvPr id="12" name="TextBox 11">
            <a:extLst>
              <a:ext uri="{FF2B5EF4-FFF2-40B4-BE49-F238E27FC236}">
                <a16:creationId xmlns:a16="http://schemas.microsoft.com/office/drawing/2014/main" id="{AAF9CF46-6293-FC33-0B36-FB8E6C88A7D4}"/>
              </a:ext>
            </a:extLst>
          </p:cNvPr>
          <p:cNvSpPr txBox="1"/>
          <p:nvPr/>
        </p:nvSpPr>
        <p:spPr>
          <a:xfrm>
            <a:off x="185057" y="2010489"/>
            <a:ext cx="3581400" cy="3816429"/>
          </a:xfrm>
          <a:prstGeom prst="rect">
            <a:avLst/>
          </a:prstGeom>
          <a:noFill/>
        </p:spPr>
        <p:txBody>
          <a:bodyPr wrap="square" rtlCol="0">
            <a:spAutoFit/>
          </a:bodyPr>
          <a:lstStyle/>
          <a:p>
            <a:pPr algn="ctr"/>
            <a:r>
              <a:rPr lang="en-US" dirty="0">
                <a:solidFill>
                  <a:schemeClr val="bg1"/>
                </a:solidFill>
              </a:rPr>
              <a:t>40% of the cost incurred by the bank’s Wealth &amp; Private division globally is attributed to 3</a:t>
            </a:r>
            <a:r>
              <a:rPr lang="en-US" baseline="30000" dirty="0">
                <a:solidFill>
                  <a:schemeClr val="bg1"/>
                </a:solidFill>
              </a:rPr>
              <a:t>rd</a:t>
            </a:r>
            <a:r>
              <a:rPr lang="en-US" dirty="0">
                <a:solidFill>
                  <a:schemeClr val="bg1"/>
                </a:solidFill>
              </a:rPr>
              <a:t> Party vendor spend</a:t>
            </a:r>
          </a:p>
          <a:p>
            <a:pPr algn="ctr"/>
            <a:endParaRPr lang="en-US" sz="1400" i="1" dirty="0">
              <a:solidFill>
                <a:schemeClr val="bg1"/>
              </a:solidFill>
              <a:ea typeface="Roboto" panose="02000000000000000000" pitchFamily="2" charset="0"/>
            </a:endParaRPr>
          </a:p>
          <a:p>
            <a:pPr algn="ctr"/>
            <a:r>
              <a:rPr lang="en-US" sz="1400" i="1" dirty="0">
                <a:solidFill>
                  <a:schemeClr val="bg1"/>
                </a:solidFill>
                <a:ea typeface="Roboto" panose="02000000000000000000" pitchFamily="2" charset="0"/>
              </a:rPr>
              <a:t>The continuous pressure to improve the bottom line, puts the pressure on to the CFO to optimise the spend happening with the vendors and suppliers.</a:t>
            </a:r>
          </a:p>
          <a:p>
            <a:pPr algn="ctr"/>
            <a:endParaRPr lang="en-US" sz="1400" i="1" dirty="0">
              <a:solidFill>
                <a:schemeClr val="bg1"/>
              </a:solidFill>
              <a:ea typeface="Roboto" panose="02000000000000000000" pitchFamily="2" charset="0"/>
            </a:endParaRPr>
          </a:p>
          <a:p>
            <a:pPr algn="ctr"/>
            <a:r>
              <a:rPr lang="en-US" dirty="0">
                <a:solidFill>
                  <a:schemeClr val="bg1"/>
                </a:solidFill>
              </a:rPr>
              <a:t>Lack of visibility into the spend by each supplier and their categories across all operations</a:t>
            </a:r>
          </a:p>
          <a:p>
            <a:pPr algn="ctr"/>
            <a:endParaRPr lang="en-US" dirty="0">
              <a:solidFill>
                <a:schemeClr val="bg1"/>
              </a:solidFill>
            </a:endParaRPr>
          </a:p>
          <a:p>
            <a:pPr algn="ctr"/>
            <a:endParaRPr lang="en-GB" sz="1400" i="1" dirty="0">
              <a:solidFill>
                <a:schemeClr val="bg1"/>
              </a:solidFill>
            </a:endParaRPr>
          </a:p>
        </p:txBody>
      </p:sp>
      <p:pic>
        <p:nvPicPr>
          <p:cNvPr id="14" name="Graphic 13" descr="Fluorescent Light Bulb with solid fill">
            <a:extLst>
              <a:ext uri="{FF2B5EF4-FFF2-40B4-BE49-F238E27FC236}">
                <a16:creationId xmlns:a16="http://schemas.microsoft.com/office/drawing/2014/main" id="{ECFD1086-1271-9EF9-BC06-D752DF862C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67399" y="5807075"/>
            <a:ext cx="914400" cy="914400"/>
          </a:xfrm>
          <a:prstGeom prst="rect">
            <a:avLst/>
          </a:prstGeom>
        </p:spPr>
      </p:pic>
      <p:pic>
        <p:nvPicPr>
          <p:cNvPr id="16" name="Graphic 15" descr="Jail Break with solid fill">
            <a:extLst>
              <a:ext uri="{FF2B5EF4-FFF2-40B4-BE49-F238E27FC236}">
                <a16:creationId xmlns:a16="http://schemas.microsoft.com/office/drawing/2014/main" id="{3A207485-1AD3-0903-0CB1-6E5D0CB327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879510"/>
            <a:ext cx="914400" cy="914400"/>
          </a:xfrm>
          <a:prstGeom prst="rect">
            <a:avLst/>
          </a:prstGeom>
        </p:spPr>
      </p:pic>
      <p:pic>
        <p:nvPicPr>
          <p:cNvPr id="18" name="Graphic 17" descr="Diamond with solid fill">
            <a:extLst>
              <a:ext uri="{FF2B5EF4-FFF2-40B4-BE49-F238E27FC236}">
                <a16:creationId xmlns:a16="http://schemas.microsoft.com/office/drawing/2014/main" id="{4A99116B-8D0E-4E99-9598-D44F991731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84775" y="381000"/>
            <a:ext cx="794656" cy="794656"/>
          </a:xfrm>
          <a:prstGeom prst="rect">
            <a:avLst/>
          </a:prstGeom>
        </p:spPr>
      </p:pic>
      <p:sp>
        <p:nvSpPr>
          <p:cNvPr id="20" name="TextBox 19">
            <a:extLst>
              <a:ext uri="{FF2B5EF4-FFF2-40B4-BE49-F238E27FC236}">
                <a16:creationId xmlns:a16="http://schemas.microsoft.com/office/drawing/2014/main" id="{06B4AE87-AD5E-D322-2F92-FDFA92C5A89B}"/>
              </a:ext>
            </a:extLst>
          </p:cNvPr>
          <p:cNvSpPr txBox="1"/>
          <p:nvPr/>
        </p:nvSpPr>
        <p:spPr>
          <a:xfrm>
            <a:off x="234042" y="5279699"/>
            <a:ext cx="3581400" cy="1600438"/>
          </a:xfrm>
          <a:prstGeom prst="rect">
            <a:avLst/>
          </a:prstGeom>
          <a:noFill/>
        </p:spPr>
        <p:txBody>
          <a:bodyPr wrap="square">
            <a:spAutoFit/>
          </a:bodyPr>
          <a:lstStyle/>
          <a:p>
            <a:pPr algn="ctr"/>
            <a:r>
              <a:rPr lang="en-US" sz="1400" i="1" dirty="0">
                <a:solidFill>
                  <a:schemeClr val="bg1"/>
                </a:solidFill>
                <a:ea typeface="Roboto" panose="02000000000000000000" pitchFamily="2" charset="0"/>
              </a:rPr>
              <a:t>These challenges makes it impossible for procurement functions to address the CFO ask at a reasonable cost, time and effort and to yield insight and visibility into the spend being incurred i.e. Forecast to actuals, Source to contract process, risk management, accounts payable</a:t>
            </a:r>
            <a:endParaRPr lang="en-GB" sz="1400" i="1" dirty="0">
              <a:solidFill>
                <a:schemeClr val="bg1"/>
              </a:solidFill>
              <a:ea typeface="Roboto" panose="02000000000000000000" pitchFamily="2" charset="0"/>
            </a:endParaRPr>
          </a:p>
        </p:txBody>
      </p:sp>
      <p:sp>
        <p:nvSpPr>
          <p:cNvPr id="21" name="TextBox 20">
            <a:extLst>
              <a:ext uri="{FF2B5EF4-FFF2-40B4-BE49-F238E27FC236}">
                <a16:creationId xmlns:a16="http://schemas.microsoft.com/office/drawing/2014/main" id="{951F4249-90EA-699E-EBC4-6D39D7BB1913}"/>
              </a:ext>
            </a:extLst>
          </p:cNvPr>
          <p:cNvSpPr txBox="1"/>
          <p:nvPr/>
        </p:nvSpPr>
        <p:spPr>
          <a:xfrm>
            <a:off x="4201885" y="1066327"/>
            <a:ext cx="3973287" cy="2800767"/>
          </a:xfrm>
          <a:prstGeom prst="rect">
            <a:avLst/>
          </a:prstGeom>
          <a:noFill/>
        </p:spPr>
        <p:txBody>
          <a:bodyPr wrap="square">
            <a:spAutoFit/>
          </a:bodyPr>
          <a:lstStyle/>
          <a:p>
            <a:pPr lvl="0" algn="ctr" rtl="0"/>
            <a:r>
              <a:rPr lang="en-US" sz="1600" b="1" baseline="0" dirty="0">
                <a:solidFill>
                  <a:schemeClr val="bg1"/>
                </a:solidFill>
                <a:latin typeface="Calibri"/>
                <a:ea typeface="Segoe UI"/>
                <a:cs typeface="Segoe UI"/>
              </a:rPr>
              <a:t>AI</a:t>
            </a:r>
            <a:r>
              <a:rPr lang="en-US" sz="1600" baseline="0" dirty="0">
                <a:solidFill>
                  <a:schemeClr val="bg1"/>
                </a:solidFill>
                <a:latin typeface="Calibri"/>
                <a:ea typeface="Segoe UI"/>
                <a:cs typeface="Segoe UI"/>
              </a:rPr>
              <a:t> driven cloud native solution to analyse </a:t>
            </a:r>
            <a:r>
              <a:rPr lang="en-US" sz="1600" b="1" baseline="0" dirty="0">
                <a:solidFill>
                  <a:schemeClr val="bg1"/>
                </a:solidFill>
                <a:latin typeface="Calibri"/>
                <a:ea typeface="Segoe UI"/>
                <a:cs typeface="Segoe UI"/>
              </a:rPr>
              <a:t>varied commercial &amp; contractual documents </a:t>
            </a:r>
            <a:r>
              <a:rPr lang="en-US" sz="1600" baseline="0" dirty="0">
                <a:solidFill>
                  <a:schemeClr val="bg1"/>
                </a:solidFill>
                <a:latin typeface="Calibri"/>
                <a:ea typeface="Segoe UI"/>
                <a:cs typeface="Segoe UI"/>
              </a:rPr>
              <a:t>(e.g., MSAs, SOWs, Pos, Invoices etc.) to conduct smart &amp; intelligent </a:t>
            </a:r>
            <a:r>
              <a:rPr lang="en-US" sz="1600" b="1" dirty="0">
                <a:solidFill>
                  <a:schemeClr val="bg1"/>
                </a:solidFill>
                <a:latin typeface="Calibri"/>
                <a:ea typeface="Segoe UI"/>
                <a:cs typeface="Arial"/>
              </a:rPr>
              <a:t>a</a:t>
            </a:r>
            <a:r>
              <a:rPr lang="en-US" sz="1600" b="1" baseline="0" dirty="0">
                <a:solidFill>
                  <a:schemeClr val="bg1"/>
                </a:solidFill>
                <a:latin typeface="Calibri"/>
                <a:ea typeface="Arial"/>
                <a:cs typeface="Arial"/>
              </a:rPr>
              <a:t>ccrual analysis </a:t>
            </a:r>
            <a:r>
              <a:rPr lang="en-US" sz="1600" baseline="0" dirty="0">
                <a:solidFill>
                  <a:schemeClr val="bg1"/>
                </a:solidFill>
                <a:latin typeface="Calibri"/>
                <a:ea typeface="Arial"/>
                <a:cs typeface="Arial"/>
              </a:rPr>
              <a:t>from Purchase Orders &amp; Invoices, </a:t>
            </a:r>
            <a:r>
              <a:rPr lang="en-US" sz="1600" b="1" dirty="0">
                <a:solidFill>
                  <a:schemeClr val="bg1"/>
                </a:solidFill>
                <a:latin typeface="Calibri"/>
                <a:ea typeface="Arial"/>
                <a:cs typeface="Arial"/>
              </a:rPr>
              <a:t>e</a:t>
            </a:r>
            <a:r>
              <a:rPr lang="en-US" sz="1600" b="1" baseline="0" dirty="0">
                <a:solidFill>
                  <a:schemeClr val="bg1"/>
                </a:solidFill>
                <a:latin typeface="Calibri"/>
                <a:ea typeface="Arial"/>
                <a:cs typeface="Arial"/>
              </a:rPr>
              <a:t>xtraction of non-commercial </a:t>
            </a:r>
            <a:r>
              <a:rPr lang="en-US" sz="1600" b="1" dirty="0">
                <a:solidFill>
                  <a:schemeClr val="bg1"/>
                </a:solidFill>
                <a:latin typeface="Calibri"/>
                <a:ea typeface="Arial"/>
                <a:cs typeface="Arial"/>
              </a:rPr>
              <a:t>t</a:t>
            </a:r>
            <a:r>
              <a:rPr lang="en-US" sz="1600" b="1" baseline="0" dirty="0">
                <a:solidFill>
                  <a:schemeClr val="bg1"/>
                </a:solidFill>
                <a:latin typeface="Calibri"/>
                <a:ea typeface="Arial"/>
                <a:cs typeface="Arial"/>
              </a:rPr>
              <a:t>erms </a:t>
            </a:r>
            <a:r>
              <a:rPr lang="en-US" sz="1600" baseline="0" dirty="0">
                <a:solidFill>
                  <a:schemeClr val="bg1"/>
                </a:solidFill>
                <a:latin typeface="Calibri"/>
                <a:ea typeface="Arial"/>
                <a:cs typeface="Arial"/>
              </a:rPr>
              <a:t>&amp; </a:t>
            </a:r>
            <a:r>
              <a:rPr lang="en-US" sz="1600" b="1" dirty="0">
                <a:solidFill>
                  <a:schemeClr val="bg1"/>
                </a:solidFill>
                <a:latin typeface="Calibri"/>
                <a:ea typeface="Arial"/>
                <a:cs typeface="Arial"/>
              </a:rPr>
              <a:t>c</a:t>
            </a:r>
            <a:r>
              <a:rPr lang="en-US" sz="1600" b="1" baseline="0" dirty="0">
                <a:solidFill>
                  <a:schemeClr val="bg1"/>
                </a:solidFill>
                <a:latin typeface="Calibri"/>
                <a:ea typeface="Arial"/>
                <a:cs typeface="Arial"/>
              </a:rPr>
              <a:t>onditions</a:t>
            </a:r>
            <a:r>
              <a:rPr lang="en-US" sz="1600" baseline="0" dirty="0">
                <a:solidFill>
                  <a:schemeClr val="bg1"/>
                </a:solidFill>
                <a:latin typeface="Calibri"/>
                <a:ea typeface="Arial"/>
                <a:cs typeface="Arial"/>
              </a:rPr>
              <a:t> </a:t>
            </a:r>
            <a:r>
              <a:rPr lang="en-US" sz="1600" dirty="0">
                <a:solidFill>
                  <a:schemeClr val="bg1"/>
                </a:solidFill>
                <a:latin typeface="Calibri"/>
                <a:ea typeface="Arial"/>
                <a:cs typeface="Arial"/>
              </a:rPr>
              <a:t>​ for </a:t>
            </a:r>
            <a:r>
              <a:rPr lang="en-US" sz="1600" b="1" dirty="0">
                <a:solidFill>
                  <a:schemeClr val="bg1"/>
                </a:solidFill>
                <a:latin typeface="Calibri"/>
                <a:ea typeface="Arial"/>
                <a:cs typeface="Arial"/>
              </a:rPr>
              <a:t>complex procurement functions </a:t>
            </a:r>
            <a:r>
              <a:rPr lang="en-US" sz="1600" dirty="0">
                <a:solidFill>
                  <a:schemeClr val="bg1"/>
                </a:solidFill>
                <a:latin typeface="Calibri"/>
                <a:ea typeface="Arial"/>
                <a:cs typeface="Arial"/>
              </a:rPr>
              <a:t>spanning across multiple h</a:t>
            </a:r>
            <a:r>
              <a:rPr lang="en-US" sz="1600" baseline="0" dirty="0">
                <a:solidFill>
                  <a:schemeClr val="bg1"/>
                </a:solidFill>
                <a:latin typeface="Calibri"/>
                <a:ea typeface="Arial"/>
                <a:cs typeface="Arial"/>
              </a:rPr>
              <a:t>ierarchies, </a:t>
            </a:r>
            <a:r>
              <a:rPr lang="en-US" sz="1600" b="1" baseline="0" dirty="0">
                <a:solidFill>
                  <a:schemeClr val="bg1"/>
                </a:solidFill>
                <a:latin typeface="Calibri"/>
                <a:ea typeface="Arial"/>
                <a:cs typeface="Arial"/>
              </a:rPr>
              <a:t>cost </a:t>
            </a:r>
            <a:r>
              <a:rPr lang="en-US" sz="1600" b="1" dirty="0">
                <a:solidFill>
                  <a:schemeClr val="bg1"/>
                </a:solidFill>
                <a:latin typeface="Calibri"/>
                <a:ea typeface="Arial"/>
                <a:cs typeface="Arial"/>
              </a:rPr>
              <a:t>c</a:t>
            </a:r>
            <a:r>
              <a:rPr lang="en-US" sz="1600" b="1" baseline="0" dirty="0">
                <a:solidFill>
                  <a:schemeClr val="bg1"/>
                </a:solidFill>
                <a:latin typeface="Calibri"/>
                <a:ea typeface="Arial"/>
                <a:cs typeface="Arial"/>
              </a:rPr>
              <a:t>enters</a:t>
            </a:r>
            <a:r>
              <a:rPr lang="en-US" sz="1600" dirty="0">
                <a:solidFill>
                  <a:schemeClr val="bg1"/>
                </a:solidFill>
                <a:latin typeface="Calibri"/>
                <a:ea typeface="Arial"/>
                <a:cs typeface="Arial"/>
              </a:rPr>
              <a:t>​, </a:t>
            </a:r>
            <a:r>
              <a:rPr lang="en-US" sz="1600" b="1" dirty="0">
                <a:solidFill>
                  <a:schemeClr val="bg1"/>
                </a:solidFill>
                <a:latin typeface="Calibri"/>
                <a:ea typeface="Arial"/>
                <a:cs typeface="Arial"/>
              </a:rPr>
              <a:t>b</a:t>
            </a:r>
            <a:r>
              <a:rPr lang="en-US" sz="1600" b="1" baseline="0" dirty="0">
                <a:solidFill>
                  <a:schemeClr val="bg1"/>
                </a:solidFill>
                <a:latin typeface="Calibri"/>
                <a:ea typeface="Arial"/>
                <a:cs typeface="Arial"/>
              </a:rPr>
              <a:t>usiness units</a:t>
            </a:r>
            <a:r>
              <a:rPr lang="en-US" sz="1600" dirty="0">
                <a:solidFill>
                  <a:schemeClr val="bg1"/>
                </a:solidFill>
                <a:latin typeface="Calibri"/>
                <a:ea typeface="Arial"/>
                <a:cs typeface="Arial"/>
              </a:rPr>
              <a:t>, </a:t>
            </a:r>
            <a:r>
              <a:rPr lang="en-US" sz="1600" b="1" dirty="0">
                <a:solidFill>
                  <a:schemeClr val="bg1"/>
                </a:solidFill>
                <a:latin typeface="Calibri"/>
                <a:ea typeface="Arial"/>
                <a:cs typeface="Arial"/>
              </a:rPr>
              <a:t>c</a:t>
            </a:r>
            <a:r>
              <a:rPr lang="en-US" sz="1600" b="1" baseline="0" dirty="0">
                <a:solidFill>
                  <a:schemeClr val="bg1"/>
                </a:solidFill>
                <a:latin typeface="Calibri"/>
                <a:ea typeface="Arial"/>
                <a:cs typeface="Arial"/>
              </a:rPr>
              <a:t>urrencies</a:t>
            </a:r>
            <a:r>
              <a:rPr lang="en-US" sz="1600" dirty="0">
                <a:solidFill>
                  <a:schemeClr val="bg1"/>
                </a:solidFill>
                <a:latin typeface="Calibri"/>
                <a:ea typeface="Arial"/>
                <a:cs typeface="Arial"/>
              </a:rPr>
              <a:t>​, </a:t>
            </a:r>
            <a:r>
              <a:rPr lang="en-US" sz="1600" b="1" dirty="0">
                <a:solidFill>
                  <a:schemeClr val="bg1"/>
                </a:solidFill>
                <a:latin typeface="Calibri"/>
                <a:ea typeface="Arial"/>
                <a:cs typeface="Arial"/>
              </a:rPr>
              <a:t>s</a:t>
            </a:r>
            <a:r>
              <a:rPr lang="en-US" sz="1600" b="1" baseline="0" dirty="0">
                <a:solidFill>
                  <a:schemeClr val="bg1"/>
                </a:solidFill>
                <a:latin typeface="Calibri"/>
                <a:ea typeface="Arial"/>
                <a:cs typeface="Arial"/>
              </a:rPr>
              <a:t>pend </a:t>
            </a:r>
            <a:r>
              <a:rPr lang="en-US" sz="1600" b="1" dirty="0">
                <a:solidFill>
                  <a:schemeClr val="bg1"/>
                </a:solidFill>
                <a:latin typeface="Calibri"/>
                <a:ea typeface="Arial"/>
                <a:cs typeface="Arial"/>
              </a:rPr>
              <a:t>t</a:t>
            </a:r>
            <a:r>
              <a:rPr lang="en-US" sz="1600" b="1" baseline="0" dirty="0">
                <a:solidFill>
                  <a:schemeClr val="bg1"/>
                </a:solidFill>
                <a:latin typeface="Calibri"/>
                <a:ea typeface="Arial"/>
                <a:cs typeface="Arial"/>
              </a:rPr>
              <a:t>ypes </a:t>
            </a:r>
            <a:r>
              <a:rPr lang="en-US" sz="1600" dirty="0">
                <a:solidFill>
                  <a:schemeClr val="bg1"/>
                </a:solidFill>
                <a:latin typeface="Calibri"/>
                <a:ea typeface="Arial"/>
                <a:cs typeface="Arial"/>
              </a:rPr>
              <a:t>or </a:t>
            </a:r>
            <a:r>
              <a:rPr lang="en-US" sz="1600" b="1" dirty="0">
                <a:solidFill>
                  <a:schemeClr val="bg1"/>
                </a:solidFill>
                <a:latin typeface="Calibri"/>
                <a:ea typeface="Arial"/>
                <a:cs typeface="Arial"/>
              </a:rPr>
              <a:t>c</a:t>
            </a:r>
            <a:r>
              <a:rPr lang="en-US" sz="1600" b="1" baseline="0" dirty="0">
                <a:solidFill>
                  <a:schemeClr val="bg1"/>
                </a:solidFill>
                <a:latin typeface="Calibri"/>
                <a:ea typeface="Arial"/>
                <a:cs typeface="Arial"/>
              </a:rPr>
              <a:t>ountry </a:t>
            </a:r>
            <a:r>
              <a:rPr lang="en-US" sz="1600" b="1" dirty="0">
                <a:solidFill>
                  <a:schemeClr val="bg1"/>
                </a:solidFill>
                <a:latin typeface="Calibri"/>
                <a:ea typeface="Arial"/>
                <a:cs typeface="Arial"/>
              </a:rPr>
              <a:t>s</a:t>
            </a:r>
            <a:r>
              <a:rPr lang="en-US" sz="1600" b="1" baseline="0" dirty="0">
                <a:solidFill>
                  <a:schemeClr val="bg1"/>
                </a:solidFill>
                <a:latin typeface="Calibri"/>
                <a:ea typeface="Arial"/>
                <a:cs typeface="Arial"/>
              </a:rPr>
              <a:t>pecific </a:t>
            </a:r>
            <a:r>
              <a:rPr lang="en-US" sz="1600" b="1" dirty="0">
                <a:solidFill>
                  <a:schemeClr val="bg1"/>
                </a:solidFill>
                <a:latin typeface="Calibri"/>
                <a:ea typeface="Arial"/>
                <a:cs typeface="Arial"/>
              </a:rPr>
              <a:t>m</a:t>
            </a:r>
            <a:r>
              <a:rPr lang="en-US" sz="1600" b="1" baseline="0" dirty="0">
                <a:solidFill>
                  <a:schemeClr val="bg1"/>
                </a:solidFill>
                <a:latin typeface="Calibri"/>
                <a:ea typeface="Arial"/>
                <a:cs typeface="Arial"/>
              </a:rPr>
              <a:t>etrics</a:t>
            </a:r>
            <a:r>
              <a:rPr lang="en-US" sz="1600" dirty="0">
                <a:solidFill>
                  <a:schemeClr val="bg1"/>
                </a:solidFill>
                <a:latin typeface="Calibri"/>
                <a:ea typeface="Arial"/>
                <a:cs typeface="Arial"/>
              </a:rPr>
              <a:t>​.</a:t>
            </a:r>
          </a:p>
        </p:txBody>
      </p:sp>
      <p:sp>
        <p:nvSpPr>
          <p:cNvPr id="23" name="TextBox 22">
            <a:extLst>
              <a:ext uri="{FF2B5EF4-FFF2-40B4-BE49-F238E27FC236}">
                <a16:creationId xmlns:a16="http://schemas.microsoft.com/office/drawing/2014/main" id="{DC1BF261-EEB0-130E-1D52-9B0BBCBE17FE}"/>
              </a:ext>
            </a:extLst>
          </p:cNvPr>
          <p:cNvSpPr txBox="1"/>
          <p:nvPr/>
        </p:nvSpPr>
        <p:spPr>
          <a:xfrm>
            <a:off x="8610600" y="1548824"/>
            <a:ext cx="3396343" cy="1477328"/>
          </a:xfrm>
          <a:prstGeom prst="rect">
            <a:avLst/>
          </a:prstGeom>
          <a:noFill/>
        </p:spPr>
        <p:txBody>
          <a:bodyPr wrap="square">
            <a:spAutoFit/>
          </a:bodyPr>
          <a:lstStyle/>
          <a:p>
            <a:pPr algn="ctr"/>
            <a:r>
              <a:rPr lang="en-US" sz="1800" b="1" dirty="0">
                <a:solidFill>
                  <a:schemeClr val="bg1"/>
                </a:solidFill>
                <a:ea typeface="Roboto" panose="02000000000000000000" pitchFamily="2" charset="0"/>
              </a:rPr>
              <a:t>75% lesser time </a:t>
            </a:r>
            <a:r>
              <a:rPr lang="en-US" sz="1800" dirty="0">
                <a:solidFill>
                  <a:schemeClr val="bg1"/>
                </a:solidFill>
                <a:ea typeface="Roboto" panose="02000000000000000000" pitchFamily="2" charset="0"/>
              </a:rPr>
              <a:t>and </a:t>
            </a:r>
            <a:r>
              <a:rPr lang="en-US" sz="1800" b="1" dirty="0">
                <a:solidFill>
                  <a:schemeClr val="bg1"/>
                </a:solidFill>
                <a:ea typeface="Roboto" panose="02000000000000000000" pitchFamily="2" charset="0"/>
              </a:rPr>
              <a:t>60% lesser effort </a:t>
            </a:r>
            <a:r>
              <a:rPr lang="en-US" sz="1800" dirty="0">
                <a:solidFill>
                  <a:schemeClr val="bg1"/>
                </a:solidFill>
                <a:ea typeface="Roboto" panose="02000000000000000000" pitchFamily="2" charset="0"/>
              </a:rPr>
              <a:t>required to provide a </a:t>
            </a:r>
            <a:r>
              <a:rPr lang="en-US" sz="1800" b="1" dirty="0">
                <a:solidFill>
                  <a:schemeClr val="bg1"/>
                </a:solidFill>
                <a:ea typeface="Roboto" panose="02000000000000000000" pitchFamily="2" charset="0"/>
              </a:rPr>
              <a:t>360 deg view </a:t>
            </a:r>
            <a:r>
              <a:rPr lang="en-US" sz="1800" dirty="0">
                <a:solidFill>
                  <a:schemeClr val="bg1"/>
                </a:solidFill>
                <a:ea typeface="Roboto" panose="02000000000000000000" pitchFamily="2" charset="0"/>
              </a:rPr>
              <a:t>of all </a:t>
            </a:r>
            <a:r>
              <a:rPr lang="en-US" sz="1800" b="1" dirty="0">
                <a:solidFill>
                  <a:schemeClr val="bg1"/>
                </a:solidFill>
                <a:ea typeface="Roboto" panose="02000000000000000000" pitchFamily="2" charset="0"/>
              </a:rPr>
              <a:t>vendors/suppliers </a:t>
            </a:r>
            <a:r>
              <a:rPr lang="en-US" sz="1800" dirty="0">
                <a:solidFill>
                  <a:schemeClr val="bg1"/>
                </a:solidFill>
                <a:ea typeface="Roboto" panose="02000000000000000000" pitchFamily="2" charset="0"/>
              </a:rPr>
              <a:t>which includes</a:t>
            </a:r>
            <a:r>
              <a:rPr lang="en-US" sz="1800" b="1" dirty="0">
                <a:solidFill>
                  <a:schemeClr val="bg1"/>
                </a:solidFill>
                <a:ea typeface="Roboto" panose="02000000000000000000" pitchFamily="2" charset="0"/>
              </a:rPr>
              <a:t> patterns, trends, risks</a:t>
            </a:r>
            <a:endParaRPr lang="en-GB" sz="1800" dirty="0">
              <a:solidFill>
                <a:schemeClr val="bg1"/>
              </a:solidFill>
              <a:ea typeface="Roboto" panose="02000000000000000000" pitchFamily="2" charset="0"/>
            </a:endParaRPr>
          </a:p>
        </p:txBody>
      </p:sp>
      <p:sp>
        <p:nvSpPr>
          <p:cNvPr id="24" name="TextBox 23">
            <a:extLst>
              <a:ext uri="{FF2B5EF4-FFF2-40B4-BE49-F238E27FC236}">
                <a16:creationId xmlns:a16="http://schemas.microsoft.com/office/drawing/2014/main" id="{DBEF6BF3-6860-2FB9-E40C-99A06BAF0DC3}"/>
              </a:ext>
            </a:extLst>
          </p:cNvPr>
          <p:cNvSpPr txBox="1"/>
          <p:nvPr/>
        </p:nvSpPr>
        <p:spPr>
          <a:xfrm>
            <a:off x="8602016" y="3232797"/>
            <a:ext cx="3404927" cy="1754326"/>
          </a:xfrm>
          <a:prstGeom prst="rect">
            <a:avLst/>
          </a:prstGeom>
          <a:noFill/>
        </p:spPr>
        <p:txBody>
          <a:bodyPr wrap="square">
            <a:spAutoFit/>
          </a:bodyPr>
          <a:lstStyle/>
          <a:p>
            <a:pPr algn="ctr"/>
            <a:r>
              <a:rPr lang="en-US" b="1" dirty="0">
                <a:solidFill>
                  <a:schemeClr val="bg1"/>
                </a:solidFill>
                <a:ea typeface="Roboto" panose="02000000000000000000" pitchFamily="2" charset="0"/>
              </a:rPr>
              <a:t>Procurement </a:t>
            </a:r>
            <a:r>
              <a:rPr lang="en-US" dirty="0">
                <a:solidFill>
                  <a:schemeClr val="bg1"/>
                </a:solidFill>
                <a:ea typeface="Roboto" panose="02000000000000000000" pitchFamily="2" charset="0"/>
              </a:rPr>
              <a:t>has</a:t>
            </a:r>
            <a:r>
              <a:rPr lang="en-US" b="1" dirty="0">
                <a:solidFill>
                  <a:schemeClr val="bg1"/>
                </a:solidFill>
                <a:ea typeface="Roboto" panose="02000000000000000000" pitchFamily="2" charset="0"/>
              </a:rPr>
              <a:t> intelligent and actionable data points </a:t>
            </a:r>
            <a:r>
              <a:rPr lang="en-US" dirty="0">
                <a:solidFill>
                  <a:schemeClr val="bg1"/>
                </a:solidFill>
                <a:ea typeface="Roboto" panose="02000000000000000000" pitchFamily="2" charset="0"/>
              </a:rPr>
              <a:t>for</a:t>
            </a:r>
            <a:r>
              <a:rPr lang="en-US" b="1" dirty="0">
                <a:solidFill>
                  <a:schemeClr val="bg1"/>
                </a:solidFill>
                <a:ea typeface="Roboto" panose="02000000000000000000" pitchFamily="2" charset="0"/>
              </a:rPr>
              <a:t> budgeting, planning and negotiation without spending </a:t>
            </a:r>
            <a:r>
              <a:rPr lang="en-US" dirty="0">
                <a:solidFill>
                  <a:schemeClr val="bg1"/>
                </a:solidFill>
                <a:ea typeface="Roboto" panose="02000000000000000000" pitchFamily="2" charset="0"/>
              </a:rPr>
              <a:t>any</a:t>
            </a:r>
            <a:r>
              <a:rPr lang="en-US" b="1" dirty="0">
                <a:solidFill>
                  <a:schemeClr val="bg1"/>
                </a:solidFill>
                <a:ea typeface="Roboto" panose="02000000000000000000" pitchFamily="2" charset="0"/>
              </a:rPr>
              <a:t> manual effort </a:t>
            </a:r>
            <a:r>
              <a:rPr lang="en-US" dirty="0">
                <a:solidFill>
                  <a:schemeClr val="bg1"/>
                </a:solidFill>
                <a:ea typeface="Roboto" panose="02000000000000000000" pitchFamily="2" charset="0"/>
              </a:rPr>
              <a:t>on</a:t>
            </a:r>
            <a:r>
              <a:rPr lang="en-US" b="1" dirty="0">
                <a:solidFill>
                  <a:schemeClr val="bg1"/>
                </a:solidFill>
                <a:ea typeface="Roboto" panose="02000000000000000000" pitchFamily="2" charset="0"/>
              </a:rPr>
              <a:t> data processing </a:t>
            </a:r>
            <a:r>
              <a:rPr lang="en-US" dirty="0">
                <a:solidFill>
                  <a:schemeClr val="bg1"/>
                </a:solidFill>
                <a:ea typeface="Roboto" panose="02000000000000000000" pitchFamily="2" charset="0"/>
              </a:rPr>
              <a:t>&amp;</a:t>
            </a:r>
            <a:r>
              <a:rPr lang="en-US" b="1" dirty="0">
                <a:solidFill>
                  <a:schemeClr val="bg1"/>
                </a:solidFill>
                <a:ea typeface="Roboto" panose="02000000000000000000" pitchFamily="2" charset="0"/>
              </a:rPr>
              <a:t> correlation</a:t>
            </a:r>
            <a:endParaRPr lang="en-GB" dirty="0">
              <a:solidFill>
                <a:schemeClr val="bg1"/>
              </a:solidFill>
              <a:ea typeface="Roboto" panose="02000000000000000000" pitchFamily="2" charset="0"/>
            </a:endParaRPr>
          </a:p>
        </p:txBody>
      </p:sp>
      <p:sp>
        <p:nvSpPr>
          <p:cNvPr id="25" name="TextBox 24">
            <a:extLst>
              <a:ext uri="{FF2B5EF4-FFF2-40B4-BE49-F238E27FC236}">
                <a16:creationId xmlns:a16="http://schemas.microsoft.com/office/drawing/2014/main" id="{6F9C8FF2-BCC3-0613-F722-3224570D46BE}"/>
              </a:ext>
            </a:extLst>
          </p:cNvPr>
          <p:cNvSpPr txBox="1"/>
          <p:nvPr/>
        </p:nvSpPr>
        <p:spPr>
          <a:xfrm>
            <a:off x="8536702" y="5052012"/>
            <a:ext cx="3404927" cy="646331"/>
          </a:xfrm>
          <a:prstGeom prst="rect">
            <a:avLst/>
          </a:prstGeom>
          <a:noFill/>
        </p:spPr>
        <p:txBody>
          <a:bodyPr wrap="square">
            <a:spAutoFit/>
          </a:bodyPr>
          <a:lstStyle/>
          <a:p>
            <a:pPr algn="ctr"/>
            <a:r>
              <a:rPr lang="en-US" sz="1200" dirty="0">
                <a:solidFill>
                  <a:schemeClr val="bg1"/>
                </a:solidFill>
                <a:ea typeface="Roboto" panose="02000000000000000000" pitchFamily="2" charset="0"/>
              </a:rPr>
              <a:t>Complete audit trail | powered by knowledge graphs | Intuitive UI | effortless storytelling | Non-invasive integrations</a:t>
            </a:r>
          </a:p>
        </p:txBody>
      </p:sp>
      <p:grpSp>
        <p:nvGrpSpPr>
          <p:cNvPr id="26" name="Group 25">
            <a:extLst>
              <a:ext uri="{FF2B5EF4-FFF2-40B4-BE49-F238E27FC236}">
                <a16:creationId xmlns:a16="http://schemas.microsoft.com/office/drawing/2014/main" id="{C3D29A0E-4978-6814-2BE2-703AA0FBA86E}"/>
              </a:ext>
            </a:extLst>
          </p:cNvPr>
          <p:cNvGrpSpPr/>
          <p:nvPr/>
        </p:nvGrpSpPr>
        <p:grpSpPr>
          <a:xfrm>
            <a:off x="4406780" y="3703468"/>
            <a:ext cx="3563496" cy="2103607"/>
            <a:chOff x="220512" y="2393110"/>
            <a:chExt cx="5185423" cy="3026356"/>
          </a:xfrm>
        </p:grpSpPr>
        <p:sp>
          <p:nvSpPr>
            <p:cNvPr id="27" name="Rectangle: Rounded Corners 26">
              <a:extLst>
                <a:ext uri="{FF2B5EF4-FFF2-40B4-BE49-F238E27FC236}">
                  <a16:creationId xmlns:a16="http://schemas.microsoft.com/office/drawing/2014/main" id="{9889BFD9-FE8F-F3B4-E5DA-FE10A3C24656}"/>
                </a:ext>
              </a:extLst>
            </p:cNvPr>
            <p:cNvSpPr/>
            <p:nvPr/>
          </p:nvSpPr>
          <p:spPr>
            <a:xfrm>
              <a:off x="231007" y="2765789"/>
              <a:ext cx="2406656" cy="1030082"/>
            </a:xfrm>
            <a:prstGeom prst="roundRect">
              <a:avLst>
                <a:gd name="adj" fmla="val 1460"/>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28" name="Oval 27">
              <a:extLst>
                <a:ext uri="{FF2B5EF4-FFF2-40B4-BE49-F238E27FC236}">
                  <a16:creationId xmlns:a16="http://schemas.microsoft.com/office/drawing/2014/main" id="{452DC2AE-65B5-4256-86E4-36D550224AFD}"/>
                </a:ext>
              </a:extLst>
            </p:cNvPr>
            <p:cNvSpPr/>
            <p:nvPr/>
          </p:nvSpPr>
          <p:spPr>
            <a:xfrm>
              <a:off x="1057220" y="2393110"/>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29" name="Rectangle: Rounded Corners 28">
              <a:extLst>
                <a:ext uri="{FF2B5EF4-FFF2-40B4-BE49-F238E27FC236}">
                  <a16:creationId xmlns:a16="http://schemas.microsoft.com/office/drawing/2014/main" id="{45701179-D3EF-CA56-FEBA-FFE44D91CE4A}"/>
                </a:ext>
              </a:extLst>
            </p:cNvPr>
            <p:cNvSpPr/>
            <p:nvPr/>
          </p:nvSpPr>
          <p:spPr>
            <a:xfrm>
              <a:off x="2999279" y="2765789"/>
              <a:ext cx="2406656" cy="1030082"/>
            </a:xfrm>
            <a:prstGeom prst="roundRect">
              <a:avLst>
                <a:gd name="adj" fmla="val 1460"/>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0" name="Oval 29">
              <a:extLst>
                <a:ext uri="{FF2B5EF4-FFF2-40B4-BE49-F238E27FC236}">
                  <a16:creationId xmlns:a16="http://schemas.microsoft.com/office/drawing/2014/main" id="{5FE02854-761E-8C15-D62B-3542A296CBF2}"/>
                </a:ext>
              </a:extLst>
            </p:cNvPr>
            <p:cNvSpPr/>
            <p:nvPr/>
          </p:nvSpPr>
          <p:spPr>
            <a:xfrm>
              <a:off x="3825492" y="2393110"/>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1" name="Rectangle: Rounded Corners 30">
              <a:extLst>
                <a:ext uri="{FF2B5EF4-FFF2-40B4-BE49-F238E27FC236}">
                  <a16:creationId xmlns:a16="http://schemas.microsoft.com/office/drawing/2014/main" id="{82FC6E49-CF5C-2251-3536-1D8E6C8703A6}"/>
                </a:ext>
              </a:extLst>
            </p:cNvPr>
            <p:cNvSpPr/>
            <p:nvPr/>
          </p:nvSpPr>
          <p:spPr>
            <a:xfrm>
              <a:off x="220512" y="4210582"/>
              <a:ext cx="2406656" cy="1030082"/>
            </a:xfrm>
            <a:prstGeom prst="roundRect">
              <a:avLst>
                <a:gd name="adj" fmla="val 1460"/>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2" name="Oval 31">
              <a:extLst>
                <a:ext uri="{FF2B5EF4-FFF2-40B4-BE49-F238E27FC236}">
                  <a16:creationId xmlns:a16="http://schemas.microsoft.com/office/drawing/2014/main" id="{5FEF80FA-F156-D58E-1CFA-6BA1716BA16D}"/>
                </a:ext>
              </a:extLst>
            </p:cNvPr>
            <p:cNvSpPr/>
            <p:nvPr/>
          </p:nvSpPr>
          <p:spPr>
            <a:xfrm>
              <a:off x="1046725" y="3837904"/>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3" name="TextBox 32">
              <a:extLst>
                <a:ext uri="{FF2B5EF4-FFF2-40B4-BE49-F238E27FC236}">
                  <a16:creationId xmlns:a16="http://schemas.microsoft.com/office/drawing/2014/main" id="{089F6117-C81B-00D8-F346-F3CF38C75026}"/>
                </a:ext>
              </a:extLst>
            </p:cNvPr>
            <p:cNvSpPr txBox="1"/>
            <p:nvPr/>
          </p:nvSpPr>
          <p:spPr>
            <a:xfrm>
              <a:off x="362857" y="3113373"/>
              <a:ext cx="2134397" cy="662603"/>
            </a:xfrm>
            <a:prstGeom prst="rect">
              <a:avLst/>
            </a:prstGeom>
            <a:noFill/>
          </p:spPr>
          <p:txBody>
            <a:bodyPr wrap="square">
              <a:spAutoFit/>
            </a:bodyPr>
            <a:lstStyle/>
            <a:p>
              <a:pPr algn="ctr"/>
              <a:r>
                <a:rPr lang="en-US" sz="800" dirty="0">
                  <a:ea typeface="Roboto" panose="02000000000000000000" pitchFamily="2" charset="0"/>
                </a:rPr>
                <a:t>Automated faster &amp; smarter processing of documents at lower costs &amp; lesser time</a:t>
              </a:r>
            </a:p>
          </p:txBody>
        </p:sp>
        <p:sp>
          <p:nvSpPr>
            <p:cNvPr id="34" name="TextBox 33">
              <a:extLst>
                <a:ext uri="{FF2B5EF4-FFF2-40B4-BE49-F238E27FC236}">
                  <a16:creationId xmlns:a16="http://schemas.microsoft.com/office/drawing/2014/main" id="{480FF538-FDDF-B54C-7D5C-066456CC08C1}"/>
                </a:ext>
              </a:extLst>
            </p:cNvPr>
            <p:cNvSpPr txBox="1"/>
            <p:nvPr/>
          </p:nvSpPr>
          <p:spPr>
            <a:xfrm>
              <a:off x="3180985" y="3113373"/>
              <a:ext cx="2143783" cy="662603"/>
            </a:xfrm>
            <a:prstGeom prst="rect">
              <a:avLst/>
            </a:prstGeom>
            <a:noFill/>
          </p:spPr>
          <p:txBody>
            <a:bodyPr wrap="square">
              <a:spAutoFit/>
            </a:bodyPr>
            <a:lstStyle/>
            <a:p>
              <a:pPr algn="ctr"/>
              <a:r>
                <a:rPr lang="en-US" sz="800" dirty="0">
                  <a:ea typeface="Roboto" panose="02000000000000000000" pitchFamily="2" charset="0"/>
                </a:rPr>
                <a:t>Robust exception flagging for easy analysis and faster resolutions</a:t>
              </a:r>
            </a:p>
          </p:txBody>
        </p:sp>
        <p:sp>
          <p:nvSpPr>
            <p:cNvPr id="35" name="TextBox 34">
              <a:extLst>
                <a:ext uri="{FF2B5EF4-FFF2-40B4-BE49-F238E27FC236}">
                  <a16:creationId xmlns:a16="http://schemas.microsoft.com/office/drawing/2014/main" id="{B0B06D41-7E01-F447-F3B9-A08BCCE00D7D}"/>
                </a:ext>
              </a:extLst>
            </p:cNvPr>
            <p:cNvSpPr txBox="1"/>
            <p:nvPr/>
          </p:nvSpPr>
          <p:spPr>
            <a:xfrm>
              <a:off x="287602" y="4567548"/>
              <a:ext cx="2266912" cy="851918"/>
            </a:xfrm>
            <a:prstGeom prst="rect">
              <a:avLst/>
            </a:prstGeom>
            <a:noFill/>
          </p:spPr>
          <p:txBody>
            <a:bodyPr wrap="square">
              <a:spAutoFit/>
            </a:bodyPr>
            <a:lstStyle/>
            <a:p>
              <a:pPr algn="ctr"/>
              <a:r>
                <a:rPr lang="en-US" sz="800" dirty="0">
                  <a:ea typeface="Roboto" panose="02000000000000000000" pitchFamily="2" charset="0"/>
                </a:rPr>
                <a:t>Cloud native, open-source architecture with best-in-class security</a:t>
              </a:r>
              <a:endParaRPr lang="en-GB" sz="800" dirty="0"/>
            </a:p>
            <a:p>
              <a:pPr algn="ctr"/>
              <a:endParaRPr lang="en-US" sz="800" dirty="0">
                <a:ea typeface="Roboto" panose="02000000000000000000" pitchFamily="2" charset="0"/>
              </a:endParaRPr>
            </a:p>
          </p:txBody>
        </p:sp>
        <p:pic>
          <p:nvPicPr>
            <p:cNvPr id="36" name="Picture 35">
              <a:extLst>
                <a:ext uri="{FF2B5EF4-FFF2-40B4-BE49-F238E27FC236}">
                  <a16:creationId xmlns:a16="http://schemas.microsoft.com/office/drawing/2014/main" id="{2006AD38-8954-DA8D-A602-D9E9DD261EE7}"/>
                </a:ext>
              </a:extLst>
            </p:cNvPr>
            <p:cNvPicPr>
              <a:picLocks noChangeAspect="1"/>
            </p:cNvPicPr>
            <p:nvPr/>
          </p:nvPicPr>
          <p:blipFill>
            <a:blip r:embed="rId8"/>
            <a:stretch>
              <a:fillRect/>
            </a:stretch>
          </p:blipFill>
          <p:spPr>
            <a:xfrm>
              <a:off x="1267575" y="2557090"/>
              <a:ext cx="333517" cy="333149"/>
            </a:xfrm>
            <a:prstGeom prst="rect">
              <a:avLst/>
            </a:prstGeom>
          </p:spPr>
        </p:pic>
        <p:pic>
          <p:nvPicPr>
            <p:cNvPr id="37" name="Picture 36">
              <a:extLst>
                <a:ext uri="{FF2B5EF4-FFF2-40B4-BE49-F238E27FC236}">
                  <a16:creationId xmlns:a16="http://schemas.microsoft.com/office/drawing/2014/main" id="{24B182EA-F2C2-E573-C672-7072D7F3934E}"/>
                </a:ext>
              </a:extLst>
            </p:cNvPr>
            <p:cNvPicPr>
              <a:picLocks noChangeAspect="1"/>
            </p:cNvPicPr>
            <p:nvPr/>
          </p:nvPicPr>
          <p:blipFill>
            <a:blip r:embed="rId9"/>
            <a:stretch>
              <a:fillRect/>
            </a:stretch>
          </p:blipFill>
          <p:spPr>
            <a:xfrm>
              <a:off x="3996075" y="2542633"/>
              <a:ext cx="413062" cy="362062"/>
            </a:xfrm>
            <a:prstGeom prst="rect">
              <a:avLst/>
            </a:prstGeom>
          </p:spPr>
        </p:pic>
        <p:pic>
          <p:nvPicPr>
            <p:cNvPr id="38" name="Picture 37">
              <a:extLst>
                <a:ext uri="{FF2B5EF4-FFF2-40B4-BE49-F238E27FC236}">
                  <a16:creationId xmlns:a16="http://schemas.microsoft.com/office/drawing/2014/main" id="{89CBE6C2-0C72-F901-1CB2-146AD8E7A4C9}"/>
                </a:ext>
              </a:extLst>
            </p:cNvPr>
            <p:cNvPicPr>
              <a:picLocks noChangeAspect="1"/>
            </p:cNvPicPr>
            <p:nvPr/>
          </p:nvPicPr>
          <p:blipFill>
            <a:blip r:embed="rId10"/>
            <a:stretch>
              <a:fillRect/>
            </a:stretch>
          </p:blipFill>
          <p:spPr>
            <a:xfrm>
              <a:off x="1228330" y="3997088"/>
              <a:ext cx="391017" cy="342739"/>
            </a:xfrm>
            <a:prstGeom prst="rect">
              <a:avLst/>
            </a:prstGeom>
          </p:spPr>
        </p:pic>
        <p:sp>
          <p:nvSpPr>
            <p:cNvPr id="39" name="Rectangle: Rounded Corners 38">
              <a:extLst>
                <a:ext uri="{FF2B5EF4-FFF2-40B4-BE49-F238E27FC236}">
                  <a16:creationId xmlns:a16="http://schemas.microsoft.com/office/drawing/2014/main" id="{2DAA24E6-0C0D-0BD1-471D-9024EE34F252}"/>
                </a:ext>
              </a:extLst>
            </p:cNvPr>
            <p:cNvSpPr/>
            <p:nvPr/>
          </p:nvSpPr>
          <p:spPr>
            <a:xfrm>
              <a:off x="2984681" y="4210582"/>
              <a:ext cx="2406656" cy="1030082"/>
            </a:xfrm>
            <a:prstGeom prst="roundRect">
              <a:avLst>
                <a:gd name="adj" fmla="val 1460"/>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40" name="Oval 39">
              <a:extLst>
                <a:ext uri="{FF2B5EF4-FFF2-40B4-BE49-F238E27FC236}">
                  <a16:creationId xmlns:a16="http://schemas.microsoft.com/office/drawing/2014/main" id="{2CA9665F-C76C-6862-AD0C-BF161F9573BC}"/>
                </a:ext>
              </a:extLst>
            </p:cNvPr>
            <p:cNvSpPr/>
            <p:nvPr/>
          </p:nvSpPr>
          <p:spPr>
            <a:xfrm>
              <a:off x="3810894" y="3837904"/>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41" name="TextBox 40">
              <a:extLst>
                <a:ext uri="{FF2B5EF4-FFF2-40B4-BE49-F238E27FC236}">
                  <a16:creationId xmlns:a16="http://schemas.microsoft.com/office/drawing/2014/main" id="{9902EF0A-C5F6-2C92-FFDB-2F1D7983DAA6}"/>
                </a:ext>
              </a:extLst>
            </p:cNvPr>
            <p:cNvSpPr txBox="1"/>
            <p:nvPr/>
          </p:nvSpPr>
          <p:spPr>
            <a:xfrm>
              <a:off x="3098800" y="4567548"/>
              <a:ext cx="2225968" cy="662603"/>
            </a:xfrm>
            <a:prstGeom prst="rect">
              <a:avLst/>
            </a:prstGeom>
            <a:noFill/>
          </p:spPr>
          <p:txBody>
            <a:bodyPr wrap="square">
              <a:spAutoFit/>
            </a:bodyPr>
            <a:lstStyle/>
            <a:p>
              <a:pPr algn="ctr"/>
              <a:r>
                <a:rPr lang="en-US" sz="800" dirty="0">
                  <a:ea typeface="Roboto" panose="02000000000000000000" pitchFamily="2" charset="0"/>
                </a:rPr>
                <a:t>Multi hierarchical domain centric data model for easy correlation and analysis</a:t>
              </a:r>
            </a:p>
          </p:txBody>
        </p:sp>
        <p:pic>
          <p:nvPicPr>
            <p:cNvPr id="42" name="Picture 54" descr="Megaphone1 with solid fill">
              <a:extLst>
                <a:ext uri="{FF2B5EF4-FFF2-40B4-BE49-F238E27FC236}">
                  <a16:creationId xmlns:a16="http://schemas.microsoft.com/office/drawing/2014/main" id="{5D5FDEAF-CFE5-65C8-EA89-18026CE4F19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3992499" y="3997088"/>
              <a:ext cx="391017" cy="342739"/>
            </a:xfrm>
            <a:prstGeom prst="rect">
              <a:avLst/>
            </a:prstGeom>
          </p:spPr>
        </p:pic>
      </p:grpSp>
      <p:pic>
        <p:nvPicPr>
          <p:cNvPr id="44" name="Graphic 43" descr="Artificial Intelligence with solid fill">
            <a:extLst>
              <a:ext uri="{FF2B5EF4-FFF2-40B4-BE49-F238E27FC236}">
                <a16:creationId xmlns:a16="http://schemas.microsoft.com/office/drawing/2014/main" id="{F258BCB6-F2E4-8E2B-A63E-B340F1ABF33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74031" y="5852489"/>
            <a:ext cx="772256" cy="772256"/>
          </a:xfrm>
          <a:prstGeom prst="rect">
            <a:avLst/>
          </a:prstGeom>
        </p:spPr>
      </p:pic>
      <p:pic>
        <p:nvPicPr>
          <p:cNvPr id="46" name="Graphic 45" descr="Download from cloud with solid fill">
            <a:extLst>
              <a:ext uri="{FF2B5EF4-FFF2-40B4-BE49-F238E27FC236}">
                <a16:creationId xmlns:a16="http://schemas.microsoft.com/office/drawing/2014/main" id="{56F2984C-71A3-FA1A-1050-6C0C4C3D410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13456" y="5880614"/>
            <a:ext cx="716006" cy="716006"/>
          </a:xfrm>
          <a:prstGeom prst="rect">
            <a:avLst/>
          </a:prstGeom>
        </p:spPr>
      </p:pic>
      <p:sp>
        <p:nvSpPr>
          <p:cNvPr id="47" name="TextBox 54">
            <a:extLst>
              <a:ext uri="{FF2B5EF4-FFF2-40B4-BE49-F238E27FC236}">
                <a16:creationId xmlns:a16="http://schemas.microsoft.com/office/drawing/2014/main" id="{4218C590-02F7-8B1B-155D-FFAAE02FA655}"/>
              </a:ext>
            </a:extLst>
          </p:cNvPr>
          <p:cNvSpPr txBox="1"/>
          <p:nvPr/>
        </p:nvSpPr>
        <p:spPr>
          <a:xfrm>
            <a:off x="185057" y="7386"/>
            <a:ext cx="10961914" cy="591328"/>
          </a:xfrm>
          <a:prstGeom prst="rect">
            <a:avLst/>
          </a:prstGeom>
          <a:noFill/>
        </p:spPr>
        <p:txBody>
          <a:bodyPr wrap="square" lIns="91440" tIns="45720" rIns="91440" bIns="45720" anchor="t">
            <a:noAutofit/>
          </a:bodyPr>
          <a:lstStyle/>
          <a:p>
            <a:pPr>
              <a:lnSpc>
                <a:spcPct val="107000"/>
              </a:lnSpc>
              <a:spcAft>
                <a:spcPts val="800"/>
              </a:spcAft>
            </a:pPr>
            <a:r>
              <a:rPr lang="en-US" sz="3000" b="1" kern="1200" dirty="0" err="1">
                <a:solidFill>
                  <a:srgbClr val="7030A0"/>
                </a:solidFill>
                <a:effectLst/>
                <a:latin typeface="Roboto" panose="02000000000000000000" pitchFamily="2" charset="0"/>
                <a:ea typeface="Roboto" panose="02000000000000000000" pitchFamily="2" charset="0"/>
                <a:cs typeface="Roboto" panose="02000000000000000000" pitchFamily="2" charset="0"/>
              </a:rPr>
              <a:t>Contract</a:t>
            </a:r>
            <a:r>
              <a:rPr lang="en-US" sz="3000" b="1" kern="1200" dirty="0" err="1">
                <a:solidFill>
                  <a:srgbClr val="0070C0"/>
                </a:solidFill>
                <a:effectLst/>
                <a:latin typeface="Roboto" panose="02000000000000000000" pitchFamily="2" charset="0"/>
                <a:ea typeface="Roboto" panose="02000000000000000000" pitchFamily="2" charset="0"/>
                <a:cs typeface="Roboto" panose="02000000000000000000" pitchFamily="2" charset="0"/>
              </a:rPr>
              <a:t>Us</a:t>
            </a:r>
            <a:r>
              <a:rPr lang="en-US" sz="3200" b="1" kern="1200" dirty="0">
                <a:solidFill>
                  <a:srgbClr val="4CBEE5"/>
                </a:solidFill>
                <a:effectLst/>
                <a:latin typeface="Roboto" panose="02000000000000000000" pitchFamily="2" charset="0"/>
                <a:ea typeface="Roboto" panose="02000000000000000000" pitchFamily="2" charset="0"/>
                <a:cs typeface="Roboto" panose="02000000000000000000" pitchFamily="2" charset="0"/>
              </a:rPr>
              <a:t> - </a:t>
            </a:r>
            <a:r>
              <a:rPr lang="en-US" b="1" kern="1200" dirty="0">
                <a:solidFill>
                  <a:srgbClr val="4CBEE5"/>
                </a:solidFill>
                <a:effectLst/>
                <a:latin typeface="Roboto" panose="02000000000000000000" pitchFamily="2" charset="0"/>
                <a:ea typeface="Roboto" panose="02000000000000000000" pitchFamily="2" charset="0"/>
                <a:cs typeface="Roboto" panose="02000000000000000000" pitchFamily="2" charset="0"/>
              </a:rPr>
              <a:t>Third Party Spend Optimisation &amp; Risk Management for the largest global bank </a:t>
            </a:r>
            <a:endParaRPr lang="en-GB" kern="100" dirty="0">
              <a:effectLst/>
              <a:latin typeface="Aptos" panose="020B0004020202020204" pitchFamily="34" charset="0"/>
              <a:ea typeface="Aptos" panose="020B0004020202020204" pitchFamily="34" charset="0"/>
              <a:cs typeface="Vrinda" panose="020B0502040204020203" pitchFamily="34" charset="0"/>
            </a:endParaRPr>
          </a:p>
        </p:txBody>
      </p:sp>
      <p:sp>
        <p:nvSpPr>
          <p:cNvPr id="4" name="Isosceles Triangle 3">
            <a:extLst>
              <a:ext uri="{FF2B5EF4-FFF2-40B4-BE49-F238E27FC236}">
                <a16:creationId xmlns:a16="http://schemas.microsoft.com/office/drawing/2014/main" id="{5908F3D5-E1BD-54DF-150E-BDE4478A2A26}"/>
              </a:ext>
            </a:extLst>
          </p:cNvPr>
          <p:cNvSpPr/>
          <p:nvPr/>
        </p:nvSpPr>
        <p:spPr>
          <a:xfrm rot="18892728">
            <a:off x="-139109" y="1703776"/>
            <a:ext cx="511633" cy="280796"/>
          </a:xfrm>
          <a:prstGeom prst="triangl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E4E5E4A8-2A6A-91DC-5E27-D096AB67938D}"/>
              </a:ext>
            </a:extLst>
          </p:cNvPr>
          <p:cNvSpPr/>
          <p:nvPr/>
        </p:nvSpPr>
        <p:spPr>
          <a:xfrm rot="18892728">
            <a:off x="8218712" y="1114873"/>
            <a:ext cx="511633" cy="280796"/>
          </a:xfrm>
          <a:prstGeom prst="triangle">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E94368D7-0628-F9CC-EA71-153CA7441013}"/>
              </a:ext>
            </a:extLst>
          </p:cNvPr>
          <p:cNvSpPr/>
          <p:nvPr/>
        </p:nvSpPr>
        <p:spPr>
          <a:xfrm rot="18892728">
            <a:off x="3761014" y="759750"/>
            <a:ext cx="511633" cy="280796"/>
          </a:xfrm>
          <a:prstGeom prst="triangle">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224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18F04-E259-745A-123F-3AF71EC84DAA}"/>
              </a:ext>
            </a:extLst>
          </p:cNvPr>
          <p:cNvSpPr>
            <a:spLocks noGrp="1"/>
          </p:cNvSpPr>
          <p:nvPr>
            <p:ph type="sldNum" sz="quarter" idx="12"/>
          </p:nvPr>
        </p:nvSpPr>
        <p:spPr/>
        <p:txBody>
          <a:bodyPr/>
          <a:lstStyle/>
          <a:p>
            <a:fld id="{E9D7439B-E575-4DDF-93DD-EFE5389AE2C5}" type="slidenum">
              <a:rPr lang="en-IN" smtClean="0"/>
              <a:t>4</a:t>
            </a:fld>
            <a:endParaRPr lang="en-IN"/>
          </a:p>
        </p:txBody>
      </p:sp>
      <p:sp>
        <p:nvSpPr>
          <p:cNvPr id="3" name="TextBox 2">
            <a:extLst>
              <a:ext uri="{FF2B5EF4-FFF2-40B4-BE49-F238E27FC236}">
                <a16:creationId xmlns:a16="http://schemas.microsoft.com/office/drawing/2014/main" id="{549410C1-43C5-763D-CED2-8A489CEBB478}"/>
              </a:ext>
            </a:extLst>
          </p:cNvPr>
          <p:cNvSpPr txBox="1"/>
          <p:nvPr/>
        </p:nvSpPr>
        <p:spPr>
          <a:xfrm>
            <a:off x="37487" y="59922"/>
            <a:ext cx="10953338" cy="461665"/>
          </a:xfrm>
          <a:prstGeom prst="rect">
            <a:avLst/>
          </a:prstGeom>
          <a:noFill/>
        </p:spPr>
        <p:txBody>
          <a:bodyPr wrap="square" lIns="91440" tIns="45720" rIns="91440" bIns="45720" anchor="t">
            <a:spAutoFit/>
          </a:bodyPr>
          <a:lstStyle/>
          <a:p>
            <a:r>
              <a:rPr lang="en-US" sz="2400" b="1" dirty="0">
                <a:latin typeface="Roboto"/>
                <a:ea typeface="Roboto"/>
                <a:cs typeface="Roboto"/>
              </a:rPr>
              <a:t>The Freitag’s Pyramid</a:t>
            </a:r>
            <a:endParaRPr lang="en-US" sz="2400" dirty="0">
              <a:solidFill>
                <a:srgbClr val="4CBEE5"/>
              </a:solidFill>
              <a:latin typeface="Roboto"/>
              <a:ea typeface="Roboto"/>
              <a:cs typeface="Roboto"/>
            </a:endParaRPr>
          </a:p>
        </p:txBody>
      </p:sp>
      <p:grpSp>
        <p:nvGrpSpPr>
          <p:cNvPr id="10" name="Group 9">
            <a:extLst>
              <a:ext uri="{FF2B5EF4-FFF2-40B4-BE49-F238E27FC236}">
                <a16:creationId xmlns:a16="http://schemas.microsoft.com/office/drawing/2014/main" id="{D496E399-B8A7-E29B-E435-0FD386DFA745}"/>
              </a:ext>
            </a:extLst>
          </p:cNvPr>
          <p:cNvGrpSpPr/>
          <p:nvPr/>
        </p:nvGrpSpPr>
        <p:grpSpPr>
          <a:xfrm>
            <a:off x="544286" y="1449969"/>
            <a:ext cx="10566399" cy="3426831"/>
            <a:chOff x="921657" y="1449969"/>
            <a:chExt cx="9521372" cy="3426831"/>
          </a:xfrm>
        </p:grpSpPr>
        <p:sp>
          <p:nvSpPr>
            <p:cNvPr id="5" name="Freeform: Shape 4">
              <a:extLst>
                <a:ext uri="{FF2B5EF4-FFF2-40B4-BE49-F238E27FC236}">
                  <a16:creationId xmlns:a16="http://schemas.microsoft.com/office/drawing/2014/main" id="{9C461B8B-D88D-C526-290F-42A70DC09EB0}"/>
                </a:ext>
              </a:extLst>
            </p:cNvPr>
            <p:cNvSpPr/>
            <p:nvPr/>
          </p:nvSpPr>
          <p:spPr>
            <a:xfrm>
              <a:off x="1074057" y="1605998"/>
              <a:ext cx="9216572" cy="3199951"/>
            </a:xfrm>
            <a:custGeom>
              <a:avLst/>
              <a:gdLst>
                <a:gd name="connsiteX0" fmla="*/ 0 w 9216572"/>
                <a:gd name="connsiteY0" fmla="*/ 2610402 h 3199951"/>
                <a:gd name="connsiteX1" fmla="*/ 1952172 w 9216572"/>
                <a:gd name="connsiteY1" fmla="*/ 3016802 h 3199951"/>
                <a:gd name="connsiteX2" fmla="*/ 4005943 w 9216572"/>
                <a:gd name="connsiteY2" fmla="*/ 5088 h 3199951"/>
                <a:gd name="connsiteX3" fmla="*/ 6807200 w 9216572"/>
                <a:gd name="connsiteY3" fmla="*/ 2283831 h 3199951"/>
                <a:gd name="connsiteX4" fmla="*/ 9114972 w 9216572"/>
                <a:gd name="connsiteY4" fmla="*/ 1717773 h 3199951"/>
                <a:gd name="connsiteX5" fmla="*/ 9114972 w 9216572"/>
                <a:gd name="connsiteY5" fmla="*/ 1717773 h 3199951"/>
                <a:gd name="connsiteX6" fmla="*/ 9216572 w 9216572"/>
                <a:gd name="connsiteY6" fmla="*/ 1674231 h 319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6572" h="3199951">
                  <a:moveTo>
                    <a:pt x="0" y="2610402"/>
                  </a:moveTo>
                  <a:cubicBezTo>
                    <a:pt x="642257" y="3030711"/>
                    <a:pt x="1284515" y="3451021"/>
                    <a:pt x="1952172" y="3016802"/>
                  </a:cubicBezTo>
                  <a:cubicBezTo>
                    <a:pt x="2619829" y="2582583"/>
                    <a:pt x="3196772" y="127250"/>
                    <a:pt x="4005943" y="5088"/>
                  </a:cubicBezTo>
                  <a:cubicBezTo>
                    <a:pt x="4815114" y="-117074"/>
                    <a:pt x="5955695" y="1998384"/>
                    <a:pt x="6807200" y="2283831"/>
                  </a:cubicBezTo>
                  <a:cubicBezTo>
                    <a:pt x="7658705" y="2569278"/>
                    <a:pt x="9114972" y="1717773"/>
                    <a:pt x="9114972" y="1717773"/>
                  </a:cubicBezTo>
                  <a:lnTo>
                    <a:pt x="9114972" y="1717773"/>
                  </a:lnTo>
                  <a:lnTo>
                    <a:pt x="9216572" y="1674231"/>
                  </a:lnTo>
                </a:path>
              </a:pathLst>
            </a:custGeom>
            <a:noFill/>
            <a:ln w="7620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0B976977-5316-C272-C54E-72433ACC4203}"/>
                </a:ext>
              </a:extLst>
            </p:cNvPr>
            <p:cNvSpPr/>
            <p:nvPr/>
          </p:nvSpPr>
          <p:spPr>
            <a:xfrm>
              <a:off x="921657" y="4093029"/>
              <a:ext cx="355600" cy="3120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2E9EC35-5075-EE21-13AF-511384303BF0}"/>
                </a:ext>
              </a:extLst>
            </p:cNvPr>
            <p:cNvSpPr/>
            <p:nvPr/>
          </p:nvSpPr>
          <p:spPr>
            <a:xfrm>
              <a:off x="2569028" y="4564743"/>
              <a:ext cx="355600" cy="3120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ADE121EF-37D2-D60C-E556-34741311AF8C}"/>
                </a:ext>
              </a:extLst>
            </p:cNvPr>
            <p:cNvSpPr/>
            <p:nvPr/>
          </p:nvSpPr>
          <p:spPr>
            <a:xfrm>
              <a:off x="4913085" y="1449969"/>
              <a:ext cx="355600" cy="3120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1A5F58FA-4965-ED38-6A7A-760D220135CA}"/>
                </a:ext>
              </a:extLst>
            </p:cNvPr>
            <p:cNvSpPr/>
            <p:nvPr/>
          </p:nvSpPr>
          <p:spPr>
            <a:xfrm>
              <a:off x="10087429" y="3151769"/>
              <a:ext cx="355600" cy="3120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D32CC57C-39ED-7081-AB41-1B25AFEFD150}"/>
              </a:ext>
            </a:extLst>
          </p:cNvPr>
          <p:cNvSpPr txBox="1"/>
          <p:nvPr/>
        </p:nvSpPr>
        <p:spPr>
          <a:xfrm>
            <a:off x="37487" y="3544734"/>
            <a:ext cx="1857829" cy="584775"/>
          </a:xfrm>
          <a:prstGeom prst="rect">
            <a:avLst/>
          </a:prstGeom>
          <a:noFill/>
        </p:spPr>
        <p:txBody>
          <a:bodyPr wrap="square" rtlCol="0">
            <a:spAutoFit/>
          </a:bodyPr>
          <a:lstStyle/>
          <a:p>
            <a:r>
              <a:rPr lang="en-GB" b="1" dirty="0"/>
              <a:t>1.Exposition</a:t>
            </a:r>
            <a:r>
              <a:rPr lang="en-GB" dirty="0"/>
              <a:t> </a:t>
            </a:r>
          </a:p>
          <a:p>
            <a:r>
              <a:rPr lang="en-GB" sz="1400" dirty="0"/>
              <a:t>Current situation</a:t>
            </a:r>
          </a:p>
        </p:txBody>
      </p:sp>
      <p:sp>
        <p:nvSpPr>
          <p:cNvPr id="12" name="TextBox 11">
            <a:extLst>
              <a:ext uri="{FF2B5EF4-FFF2-40B4-BE49-F238E27FC236}">
                <a16:creationId xmlns:a16="http://schemas.microsoft.com/office/drawing/2014/main" id="{D64700D2-B242-629A-44FB-0B5206071794}"/>
              </a:ext>
            </a:extLst>
          </p:cNvPr>
          <p:cNvSpPr txBox="1"/>
          <p:nvPr/>
        </p:nvSpPr>
        <p:spPr>
          <a:xfrm>
            <a:off x="1836057" y="4840054"/>
            <a:ext cx="1857829" cy="584775"/>
          </a:xfrm>
          <a:prstGeom prst="rect">
            <a:avLst/>
          </a:prstGeom>
          <a:noFill/>
        </p:spPr>
        <p:txBody>
          <a:bodyPr wrap="square" rtlCol="0">
            <a:spAutoFit/>
          </a:bodyPr>
          <a:lstStyle/>
          <a:p>
            <a:r>
              <a:rPr lang="en-GB" b="1" dirty="0"/>
              <a:t>2.Trigger</a:t>
            </a:r>
            <a:r>
              <a:rPr lang="en-GB" dirty="0"/>
              <a:t> </a:t>
            </a:r>
          </a:p>
          <a:p>
            <a:r>
              <a:rPr lang="en-GB" sz="1400" dirty="0"/>
              <a:t>Inciting Incident</a:t>
            </a:r>
          </a:p>
        </p:txBody>
      </p:sp>
      <p:sp>
        <p:nvSpPr>
          <p:cNvPr id="13" name="TextBox 12">
            <a:extLst>
              <a:ext uri="{FF2B5EF4-FFF2-40B4-BE49-F238E27FC236}">
                <a16:creationId xmlns:a16="http://schemas.microsoft.com/office/drawing/2014/main" id="{A681DCB2-AC79-C90F-8564-8F4C00B20A32}"/>
              </a:ext>
            </a:extLst>
          </p:cNvPr>
          <p:cNvSpPr txBox="1"/>
          <p:nvPr/>
        </p:nvSpPr>
        <p:spPr>
          <a:xfrm>
            <a:off x="1895316" y="1816907"/>
            <a:ext cx="1857829" cy="584775"/>
          </a:xfrm>
          <a:prstGeom prst="rect">
            <a:avLst/>
          </a:prstGeom>
          <a:noFill/>
        </p:spPr>
        <p:txBody>
          <a:bodyPr wrap="square" rtlCol="0">
            <a:spAutoFit/>
          </a:bodyPr>
          <a:lstStyle/>
          <a:p>
            <a:r>
              <a:rPr lang="en-GB" b="1" dirty="0"/>
              <a:t>3.Rising Action</a:t>
            </a:r>
            <a:r>
              <a:rPr lang="en-GB" dirty="0"/>
              <a:t> </a:t>
            </a:r>
          </a:p>
          <a:p>
            <a:r>
              <a:rPr lang="en-GB" sz="1400" dirty="0"/>
              <a:t>The solution</a:t>
            </a:r>
          </a:p>
        </p:txBody>
      </p:sp>
      <p:sp>
        <p:nvSpPr>
          <p:cNvPr id="14" name="TextBox 13">
            <a:extLst>
              <a:ext uri="{FF2B5EF4-FFF2-40B4-BE49-F238E27FC236}">
                <a16:creationId xmlns:a16="http://schemas.microsoft.com/office/drawing/2014/main" id="{191332B0-A6E2-A5D1-1878-C0EA6272FF8B}"/>
              </a:ext>
            </a:extLst>
          </p:cNvPr>
          <p:cNvSpPr txBox="1"/>
          <p:nvPr/>
        </p:nvSpPr>
        <p:spPr>
          <a:xfrm>
            <a:off x="4671651" y="921540"/>
            <a:ext cx="1857829" cy="584775"/>
          </a:xfrm>
          <a:prstGeom prst="rect">
            <a:avLst/>
          </a:prstGeom>
          <a:noFill/>
        </p:spPr>
        <p:txBody>
          <a:bodyPr wrap="square" rtlCol="0">
            <a:spAutoFit/>
          </a:bodyPr>
          <a:lstStyle/>
          <a:p>
            <a:r>
              <a:rPr lang="en-GB" b="1" dirty="0"/>
              <a:t>4.Climax</a:t>
            </a:r>
            <a:endParaRPr lang="en-GB" dirty="0"/>
          </a:p>
          <a:p>
            <a:r>
              <a:rPr lang="en-GB" sz="1400" dirty="0"/>
              <a:t>Goal Achievement</a:t>
            </a:r>
          </a:p>
        </p:txBody>
      </p:sp>
      <p:sp>
        <p:nvSpPr>
          <p:cNvPr id="15" name="TextBox 14">
            <a:extLst>
              <a:ext uri="{FF2B5EF4-FFF2-40B4-BE49-F238E27FC236}">
                <a16:creationId xmlns:a16="http://schemas.microsoft.com/office/drawing/2014/main" id="{347D45D6-77C5-455A-3543-33C4E011B1DB}"/>
              </a:ext>
            </a:extLst>
          </p:cNvPr>
          <p:cNvSpPr txBox="1"/>
          <p:nvPr/>
        </p:nvSpPr>
        <p:spPr>
          <a:xfrm>
            <a:off x="7311129" y="1021223"/>
            <a:ext cx="1857829" cy="584775"/>
          </a:xfrm>
          <a:prstGeom prst="rect">
            <a:avLst/>
          </a:prstGeom>
          <a:noFill/>
        </p:spPr>
        <p:txBody>
          <a:bodyPr wrap="square" rtlCol="0">
            <a:spAutoFit/>
          </a:bodyPr>
          <a:lstStyle/>
          <a:p>
            <a:r>
              <a:rPr lang="en-GB" b="1" dirty="0"/>
              <a:t>5.Falling Action</a:t>
            </a:r>
            <a:endParaRPr lang="en-GB" dirty="0"/>
          </a:p>
          <a:p>
            <a:r>
              <a:rPr lang="en-GB" sz="1400" dirty="0"/>
              <a:t>Solution Benefits</a:t>
            </a:r>
          </a:p>
        </p:txBody>
      </p:sp>
      <p:sp>
        <p:nvSpPr>
          <p:cNvPr id="16" name="TextBox 15">
            <a:extLst>
              <a:ext uri="{FF2B5EF4-FFF2-40B4-BE49-F238E27FC236}">
                <a16:creationId xmlns:a16="http://schemas.microsoft.com/office/drawing/2014/main" id="{A76AC64F-388E-3DFE-A668-7C906CAD11BA}"/>
              </a:ext>
            </a:extLst>
          </p:cNvPr>
          <p:cNvSpPr txBox="1"/>
          <p:nvPr/>
        </p:nvSpPr>
        <p:spPr>
          <a:xfrm>
            <a:off x="10236199" y="3687137"/>
            <a:ext cx="1857829" cy="584775"/>
          </a:xfrm>
          <a:prstGeom prst="rect">
            <a:avLst/>
          </a:prstGeom>
          <a:noFill/>
        </p:spPr>
        <p:txBody>
          <a:bodyPr wrap="square" rtlCol="0">
            <a:spAutoFit/>
          </a:bodyPr>
          <a:lstStyle/>
          <a:p>
            <a:r>
              <a:rPr lang="en-GB" b="1" dirty="0"/>
              <a:t>6.Resolution</a:t>
            </a:r>
            <a:endParaRPr lang="en-GB" dirty="0"/>
          </a:p>
          <a:p>
            <a:r>
              <a:rPr lang="en-GB" sz="1400" dirty="0"/>
              <a:t>Long term impacts</a:t>
            </a:r>
          </a:p>
        </p:txBody>
      </p:sp>
      <p:sp>
        <p:nvSpPr>
          <p:cNvPr id="18" name="TextBox 17">
            <a:extLst>
              <a:ext uri="{FF2B5EF4-FFF2-40B4-BE49-F238E27FC236}">
                <a16:creationId xmlns:a16="http://schemas.microsoft.com/office/drawing/2014/main" id="{023C9915-0339-A188-81E0-162D81F7FBA9}"/>
              </a:ext>
            </a:extLst>
          </p:cNvPr>
          <p:cNvSpPr txBox="1"/>
          <p:nvPr/>
        </p:nvSpPr>
        <p:spPr>
          <a:xfrm>
            <a:off x="37488" y="4564743"/>
            <a:ext cx="1653426" cy="1200329"/>
          </a:xfrm>
          <a:prstGeom prst="rect">
            <a:avLst/>
          </a:prstGeom>
          <a:noFill/>
        </p:spPr>
        <p:txBody>
          <a:bodyPr wrap="square">
            <a:spAutoFit/>
          </a:bodyPr>
          <a:lstStyle/>
          <a:p>
            <a:pPr algn="ctr"/>
            <a:r>
              <a:rPr lang="en-US" sz="1200" dirty="0">
                <a:ea typeface="Roboto" panose="02000000000000000000" pitchFamily="2" charset="0"/>
              </a:rPr>
              <a:t>Enormous data volume, varied data sets, formats, business terms for MSAs, SOWs, POs, Invoices, across countries</a:t>
            </a:r>
            <a:endParaRPr lang="en-GB" sz="1200" dirty="0">
              <a:ea typeface="Roboto" panose="02000000000000000000" pitchFamily="2" charset="0"/>
            </a:endParaRPr>
          </a:p>
        </p:txBody>
      </p:sp>
      <p:sp>
        <p:nvSpPr>
          <p:cNvPr id="20" name="TextBox 19">
            <a:extLst>
              <a:ext uri="{FF2B5EF4-FFF2-40B4-BE49-F238E27FC236}">
                <a16:creationId xmlns:a16="http://schemas.microsoft.com/office/drawing/2014/main" id="{1CCE58B9-6D56-F0DE-CDBB-BD3B0FF94508}"/>
              </a:ext>
            </a:extLst>
          </p:cNvPr>
          <p:cNvSpPr txBox="1"/>
          <p:nvPr/>
        </p:nvSpPr>
        <p:spPr>
          <a:xfrm>
            <a:off x="1836057" y="5288340"/>
            <a:ext cx="3137739" cy="1384995"/>
          </a:xfrm>
          <a:prstGeom prst="rect">
            <a:avLst/>
          </a:prstGeom>
          <a:noFill/>
        </p:spPr>
        <p:txBody>
          <a:bodyPr wrap="square">
            <a:spAutoFit/>
          </a:bodyPr>
          <a:lstStyle/>
          <a:p>
            <a:r>
              <a:rPr lang="en-US" sz="1200" dirty="0">
                <a:ea typeface="Roboto" panose="02000000000000000000" pitchFamily="2" charset="0"/>
              </a:rPr>
              <a:t>Procurement function struggles to optimise the spend happening with the vendors &amp; suppliers at a reasonable cost, time &amp; effort. It’s difficult to yield actionable data driven insight and get visibility into areas like Forecast to actuals, Source to contract process, risk management, accounts payable</a:t>
            </a:r>
            <a:endParaRPr lang="en-GB" sz="1200" dirty="0">
              <a:ea typeface="Roboto" panose="02000000000000000000" pitchFamily="2" charset="0"/>
            </a:endParaRPr>
          </a:p>
        </p:txBody>
      </p:sp>
      <p:sp>
        <p:nvSpPr>
          <p:cNvPr id="22" name="TextBox 21">
            <a:extLst>
              <a:ext uri="{FF2B5EF4-FFF2-40B4-BE49-F238E27FC236}">
                <a16:creationId xmlns:a16="http://schemas.microsoft.com/office/drawing/2014/main" id="{7F7D10FC-682D-3DCB-C26B-36C04B825EAF}"/>
              </a:ext>
            </a:extLst>
          </p:cNvPr>
          <p:cNvSpPr txBox="1"/>
          <p:nvPr/>
        </p:nvSpPr>
        <p:spPr>
          <a:xfrm>
            <a:off x="1895316" y="2353288"/>
            <a:ext cx="2180374" cy="1015663"/>
          </a:xfrm>
          <a:prstGeom prst="rect">
            <a:avLst/>
          </a:prstGeom>
          <a:noFill/>
        </p:spPr>
        <p:txBody>
          <a:bodyPr wrap="square">
            <a:spAutoFit/>
          </a:bodyPr>
          <a:lstStyle/>
          <a:p>
            <a:r>
              <a:rPr lang="en-US" sz="1200" b="1" dirty="0">
                <a:ea typeface="Roboto" panose="02000000000000000000" pitchFamily="2" charset="0"/>
              </a:rPr>
              <a:t>AI aided automation </a:t>
            </a:r>
            <a:r>
              <a:rPr lang="en-US" sz="1200" dirty="0">
                <a:ea typeface="Roboto" panose="02000000000000000000" pitchFamily="2" charset="0"/>
              </a:rPr>
              <a:t>and </a:t>
            </a:r>
            <a:r>
              <a:rPr lang="en-US" sz="1200" b="1" dirty="0">
                <a:ea typeface="Roboto" panose="02000000000000000000" pitchFamily="2" charset="0"/>
              </a:rPr>
              <a:t>intelligent assessment </a:t>
            </a:r>
            <a:r>
              <a:rPr lang="en-US" sz="1200" dirty="0">
                <a:ea typeface="Roboto" panose="02000000000000000000" pitchFamily="2" charset="0"/>
              </a:rPr>
              <a:t>of spend data i.e. MSAs, SOWs, POs, Invoices, across various journeys </a:t>
            </a:r>
            <a:endParaRPr lang="en-GB" sz="1200" dirty="0">
              <a:ea typeface="Roboto" panose="02000000000000000000" pitchFamily="2" charset="0"/>
            </a:endParaRPr>
          </a:p>
        </p:txBody>
      </p:sp>
      <p:sp>
        <p:nvSpPr>
          <p:cNvPr id="23" name="TextBox 22">
            <a:extLst>
              <a:ext uri="{FF2B5EF4-FFF2-40B4-BE49-F238E27FC236}">
                <a16:creationId xmlns:a16="http://schemas.microsoft.com/office/drawing/2014/main" id="{3EA68552-9CDC-399D-BCCF-87091C6F300B}"/>
              </a:ext>
            </a:extLst>
          </p:cNvPr>
          <p:cNvSpPr txBox="1"/>
          <p:nvPr/>
        </p:nvSpPr>
        <p:spPr>
          <a:xfrm>
            <a:off x="4620497" y="2001437"/>
            <a:ext cx="1664189" cy="1384995"/>
          </a:xfrm>
          <a:prstGeom prst="rect">
            <a:avLst/>
          </a:prstGeom>
          <a:noFill/>
        </p:spPr>
        <p:txBody>
          <a:bodyPr wrap="square">
            <a:spAutoFit/>
          </a:bodyPr>
          <a:lstStyle/>
          <a:p>
            <a:r>
              <a:rPr lang="en-US" sz="1200" b="1" dirty="0">
                <a:ea typeface="Roboto" panose="02000000000000000000" pitchFamily="2" charset="0"/>
              </a:rPr>
              <a:t>75% lesser time </a:t>
            </a:r>
            <a:r>
              <a:rPr lang="en-US" sz="1200" dirty="0">
                <a:ea typeface="Roboto" panose="02000000000000000000" pitchFamily="2" charset="0"/>
              </a:rPr>
              <a:t>and </a:t>
            </a:r>
            <a:r>
              <a:rPr lang="en-US" sz="1200" b="1" dirty="0">
                <a:ea typeface="Roboto" panose="02000000000000000000" pitchFamily="2" charset="0"/>
              </a:rPr>
              <a:t>60% lesser effort </a:t>
            </a:r>
            <a:r>
              <a:rPr lang="en-US" sz="1200" dirty="0">
                <a:ea typeface="Roboto" panose="02000000000000000000" pitchFamily="2" charset="0"/>
              </a:rPr>
              <a:t>required to provide a </a:t>
            </a:r>
            <a:r>
              <a:rPr lang="en-US" sz="1200" b="1" dirty="0">
                <a:ea typeface="Roboto" panose="02000000000000000000" pitchFamily="2" charset="0"/>
              </a:rPr>
              <a:t>360 deg view </a:t>
            </a:r>
            <a:r>
              <a:rPr lang="en-US" sz="1200" dirty="0">
                <a:ea typeface="Roboto" panose="02000000000000000000" pitchFamily="2" charset="0"/>
              </a:rPr>
              <a:t>of all </a:t>
            </a:r>
            <a:r>
              <a:rPr lang="en-US" sz="1200" b="1" dirty="0">
                <a:ea typeface="Roboto" panose="02000000000000000000" pitchFamily="2" charset="0"/>
              </a:rPr>
              <a:t>vendors/suppliers </a:t>
            </a:r>
            <a:r>
              <a:rPr lang="en-US" sz="1200" dirty="0">
                <a:ea typeface="Roboto" panose="02000000000000000000" pitchFamily="2" charset="0"/>
              </a:rPr>
              <a:t>which includes</a:t>
            </a:r>
            <a:r>
              <a:rPr lang="en-US" sz="1200" b="1" dirty="0">
                <a:ea typeface="Roboto" panose="02000000000000000000" pitchFamily="2" charset="0"/>
              </a:rPr>
              <a:t> patterns, trends, risks</a:t>
            </a:r>
            <a:endParaRPr lang="en-GB" sz="1200" dirty="0">
              <a:ea typeface="Roboto" panose="02000000000000000000" pitchFamily="2" charset="0"/>
            </a:endParaRPr>
          </a:p>
        </p:txBody>
      </p:sp>
      <p:sp>
        <p:nvSpPr>
          <p:cNvPr id="24" name="Oval 23">
            <a:extLst>
              <a:ext uri="{FF2B5EF4-FFF2-40B4-BE49-F238E27FC236}">
                <a16:creationId xmlns:a16="http://schemas.microsoft.com/office/drawing/2014/main" id="{0A20FF02-504C-4AC7-998D-B994B5F66E78}"/>
              </a:ext>
            </a:extLst>
          </p:cNvPr>
          <p:cNvSpPr/>
          <p:nvPr/>
        </p:nvSpPr>
        <p:spPr>
          <a:xfrm>
            <a:off x="3690972" y="2964152"/>
            <a:ext cx="394629" cy="3120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60190F7A-7C8A-FA92-F416-27636AF5546B}"/>
              </a:ext>
            </a:extLst>
          </p:cNvPr>
          <p:cNvSpPr/>
          <p:nvPr/>
        </p:nvSpPr>
        <p:spPr>
          <a:xfrm>
            <a:off x="6716844" y="2652095"/>
            <a:ext cx="394629" cy="3120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665F8FD3-9F75-9461-F8E2-C14CA6B1AFEC}"/>
              </a:ext>
            </a:extLst>
          </p:cNvPr>
          <p:cNvSpPr txBox="1"/>
          <p:nvPr/>
        </p:nvSpPr>
        <p:spPr>
          <a:xfrm>
            <a:off x="7311128" y="1556397"/>
            <a:ext cx="3404927" cy="830997"/>
          </a:xfrm>
          <a:prstGeom prst="rect">
            <a:avLst/>
          </a:prstGeom>
          <a:noFill/>
        </p:spPr>
        <p:txBody>
          <a:bodyPr wrap="square">
            <a:spAutoFit/>
          </a:bodyPr>
          <a:lstStyle/>
          <a:p>
            <a:r>
              <a:rPr lang="en-US" sz="1200" b="1" dirty="0">
                <a:ea typeface="Roboto" panose="02000000000000000000" pitchFamily="2" charset="0"/>
              </a:rPr>
              <a:t>Procurement </a:t>
            </a:r>
            <a:r>
              <a:rPr lang="en-US" sz="1200" dirty="0">
                <a:ea typeface="Roboto" panose="02000000000000000000" pitchFamily="2" charset="0"/>
              </a:rPr>
              <a:t>has</a:t>
            </a:r>
            <a:r>
              <a:rPr lang="en-US" sz="1200" b="1" dirty="0">
                <a:ea typeface="Roboto" panose="02000000000000000000" pitchFamily="2" charset="0"/>
              </a:rPr>
              <a:t> intelligent and actionable data points </a:t>
            </a:r>
            <a:r>
              <a:rPr lang="en-US" sz="1200" dirty="0">
                <a:ea typeface="Roboto" panose="02000000000000000000" pitchFamily="2" charset="0"/>
              </a:rPr>
              <a:t>for</a:t>
            </a:r>
            <a:r>
              <a:rPr lang="en-US" sz="1200" b="1" dirty="0">
                <a:ea typeface="Roboto" panose="02000000000000000000" pitchFamily="2" charset="0"/>
              </a:rPr>
              <a:t> budgeting, planning and negotiation without spending </a:t>
            </a:r>
            <a:r>
              <a:rPr lang="en-US" sz="1200" dirty="0">
                <a:ea typeface="Roboto" panose="02000000000000000000" pitchFamily="2" charset="0"/>
              </a:rPr>
              <a:t>any</a:t>
            </a:r>
            <a:r>
              <a:rPr lang="en-US" sz="1200" b="1" dirty="0">
                <a:ea typeface="Roboto" panose="02000000000000000000" pitchFamily="2" charset="0"/>
              </a:rPr>
              <a:t> manual effort </a:t>
            </a:r>
            <a:r>
              <a:rPr lang="en-US" sz="1200" dirty="0">
                <a:ea typeface="Roboto" panose="02000000000000000000" pitchFamily="2" charset="0"/>
              </a:rPr>
              <a:t>on</a:t>
            </a:r>
            <a:r>
              <a:rPr lang="en-US" sz="1200" b="1" dirty="0">
                <a:ea typeface="Roboto" panose="02000000000000000000" pitchFamily="2" charset="0"/>
              </a:rPr>
              <a:t> data processing </a:t>
            </a:r>
            <a:r>
              <a:rPr lang="en-US" sz="1200" dirty="0">
                <a:ea typeface="Roboto" panose="02000000000000000000" pitchFamily="2" charset="0"/>
              </a:rPr>
              <a:t>&amp;</a:t>
            </a:r>
            <a:r>
              <a:rPr lang="en-US" sz="1200" b="1" dirty="0">
                <a:ea typeface="Roboto" panose="02000000000000000000" pitchFamily="2" charset="0"/>
              </a:rPr>
              <a:t> correlation</a:t>
            </a:r>
            <a:endParaRPr lang="en-GB" sz="1200" dirty="0">
              <a:ea typeface="Roboto" panose="02000000000000000000" pitchFamily="2" charset="0"/>
            </a:endParaRPr>
          </a:p>
        </p:txBody>
      </p:sp>
      <p:sp>
        <p:nvSpPr>
          <p:cNvPr id="28" name="TextBox 27">
            <a:extLst>
              <a:ext uri="{FF2B5EF4-FFF2-40B4-BE49-F238E27FC236}">
                <a16:creationId xmlns:a16="http://schemas.microsoft.com/office/drawing/2014/main" id="{A7737381-091F-46F3-AF87-F5395924AB8B}"/>
              </a:ext>
            </a:extLst>
          </p:cNvPr>
          <p:cNvSpPr txBox="1"/>
          <p:nvPr/>
        </p:nvSpPr>
        <p:spPr>
          <a:xfrm>
            <a:off x="7311126" y="2293645"/>
            <a:ext cx="3404927" cy="646331"/>
          </a:xfrm>
          <a:prstGeom prst="rect">
            <a:avLst/>
          </a:prstGeom>
          <a:noFill/>
        </p:spPr>
        <p:txBody>
          <a:bodyPr wrap="square">
            <a:spAutoFit/>
          </a:bodyPr>
          <a:lstStyle/>
          <a:p>
            <a:r>
              <a:rPr lang="en-US" sz="1200" dirty="0">
                <a:solidFill>
                  <a:srgbClr val="00B0F0"/>
                </a:solidFill>
                <a:ea typeface="Roboto" panose="02000000000000000000" pitchFamily="2" charset="0"/>
              </a:rPr>
              <a:t>Complete audit trail </a:t>
            </a:r>
            <a:r>
              <a:rPr lang="en-US" sz="1200" dirty="0">
                <a:ea typeface="Roboto" panose="02000000000000000000" pitchFamily="2" charset="0"/>
              </a:rPr>
              <a:t>| </a:t>
            </a:r>
            <a:r>
              <a:rPr lang="en-US" sz="1200" dirty="0">
                <a:solidFill>
                  <a:srgbClr val="00B0F0"/>
                </a:solidFill>
                <a:ea typeface="Roboto" panose="02000000000000000000" pitchFamily="2" charset="0"/>
              </a:rPr>
              <a:t>powered by knowledge graphs </a:t>
            </a:r>
            <a:r>
              <a:rPr lang="en-US" sz="1200" dirty="0">
                <a:ea typeface="Roboto" panose="02000000000000000000" pitchFamily="2" charset="0"/>
              </a:rPr>
              <a:t>|</a:t>
            </a:r>
            <a:r>
              <a:rPr lang="en-US" sz="1200" dirty="0">
                <a:solidFill>
                  <a:srgbClr val="00B0F0"/>
                </a:solidFill>
                <a:ea typeface="Roboto" panose="02000000000000000000" pitchFamily="2" charset="0"/>
              </a:rPr>
              <a:t> Intuitive UI </a:t>
            </a:r>
            <a:r>
              <a:rPr lang="en-US" sz="1200" dirty="0">
                <a:ea typeface="Roboto" panose="02000000000000000000" pitchFamily="2" charset="0"/>
              </a:rPr>
              <a:t>|</a:t>
            </a:r>
            <a:r>
              <a:rPr lang="en-US" sz="1200" dirty="0">
                <a:solidFill>
                  <a:srgbClr val="00B0F0"/>
                </a:solidFill>
                <a:ea typeface="Roboto" panose="02000000000000000000" pitchFamily="2" charset="0"/>
              </a:rPr>
              <a:t> effortless storytelling </a:t>
            </a:r>
            <a:r>
              <a:rPr lang="en-US" sz="1200" dirty="0">
                <a:ea typeface="Roboto" panose="02000000000000000000" pitchFamily="2" charset="0"/>
              </a:rPr>
              <a:t>|</a:t>
            </a:r>
            <a:r>
              <a:rPr lang="en-US" sz="1200" dirty="0">
                <a:solidFill>
                  <a:srgbClr val="00B0F0"/>
                </a:solidFill>
                <a:ea typeface="Roboto" panose="02000000000000000000" pitchFamily="2" charset="0"/>
              </a:rPr>
              <a:t> Non-invasive integrations</a:t>
            </a:r>
          </a:p>
        </p:txBody>
      </p:sp>
      <p:sp>
        <p:nvSpPr>
          <p:cNvPr id="30" name="TextBox 29">
            <a:extLst>
              <a:ext uri="{FF2B5EF4-FFF2-40B4-BE49-F238E27FC236}">
                <a16:creationId xmlns:a16="http://schemas.microsoft.com/office/drawing/2014/main" id="{B898887A-F9A0-04EF-A1EF-119ECBD2986A}"/>
              </a:ext>
            </a:extLst>
          </p:cNvPr>
          <p:cNvSpPr txBox="1"/>
          <p:nvPr/>
        </p:nvSpPr>
        <p:spPr>
          <a:xfrm>
            <a:off x="9236444" y="4249057"/>
            <a:ext cx="2658251" cy="830997"/>
          </a:xfrm>
          <a:prstGeom prst="rect">
            <a:avLst/>
          </a:prstGeom>
          <a:noFill/>
        </p:spPr>
        <p:txBody>
          <a:bodyPr wrap="square">
            <a:spAutoFit/>
          </a:bodyPr>
          <a:lstStyle/>
          <a:p>
            <a:r>
              <a:rPr lang="en-US" sz="1200" dirty="0">
                <a:ea typeface="Roboto" panose="02000000000000000000" pitchFamily="2" charset="0"/>
              </a:rPr>
              <a:t>Spend optimisation, procurement risk management, </a:t>
            </a:r>
            <a:r>
              <a:rPr lang="en-US" sz="1200" dirty="0">
                <a:solidFill>
                  <a:schemeClr val="tx1"/>
                </a:solidFill>
              </a:rPr>
              <a:t>ESG/Sustainability Management, Trade Finance Risk Management</a:t>
            </a:r>
          </a:p>
        </p:txBody>
      </p:sp>
      <p:grpSp>
        <p:nvGrpSpPr>
          <p:cNvPr id="39" name="Group 38">
            <a:extLst>
              <a:ext uri="{FF2B5EF4-FFF2-40B4-BE49-F238E27FC236}">
                <a16:creationId xmlns:a16="http://schemas.microsoft.com/office/drawing/2014/main" id="{BD774093-78B7-33B7-57A9-CB2F16126149}"/>
              </a:ext>
            </a:extLst>
          </p:cNvPr>
          <p:cNvGrpSpPr/>
          <p:nvPr/>
        </p:nvGrpSpPr>
        <p:grpSpPr>
          <a:xfrm>
            <a:off x="167354" y="472739"/>
            <a:ext cx="3773810" cy="1099153"/>
            <a:chOff x="7579990" y="5301602"/>
            <a:chExt cx="3773810" cy="1099153"/>
          </a:xfrm>
        </p:grpSpPr>
        <p:grpSp>
          <p:nvGrpSpPr>
            <p:cNvPr id="35" name="Group 34">
              <a:extLst>
                <a:ext uri="{FF2B5EF4-FFF2-40B4-BE49-F238E27FC236}">
                  <a16:creationId xmlns:a16="http://schemas.microsoft.com/office/drawing/2014/main" id="{A8424C88-D44A-BC63-CFB3-3610C91BA57B}"/>
                </a:ext>
              </a:extLst>
            </p:cNvPr>
            <p:cNvGrpSpPr/>
            <p:nvPr/>
          </p:nvGrpSpPr>
          <p:grpSpPr>
            <a:xfrm>
              <a:off x="7579990" y="5301602"/>
              <a:ext cx="3773810" cy="1099153"/>
              <a:chOff x="7579990" y="5301602"/>
              <a:chExt cx="3773810" cy="899238"/>
            </a:xfrm>
          </p:grpSpPr>
          <p:sp>
            <p:nvSpPr>
              <p:cNvPr id="31" name="Rectangle 30">
                <a:extLst>
                  <a:ext uri="{FF2B5EF4-FFF2-40B4-BE49-F238E27FC236}">
                    <a16:creationId xmlns:a16="http://schemas.microsoft.com/office/drawing/2014/main" id="{C5011929-0A2D-9D71-588D-D8761FC39DCD}"/>
                  </a:ext>
                </a:extLst>
              </p:cNvPr>
              <p:cNvSpPr/>
              <p:nvPr/>
            </p:nvSpPr>
            <p:spPr>
              <a:xfrm>
                <a:off x="7579990" y="5301602"/>
                <a:ext cx="3773810" cy="899238"/>
              </a:xfrm>
              <a:prstGeom prst="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ea typeface="Roboto" panose="02000000000000000000" pitchFamily="2" charset="0"/>
                </a:endParaRPr>
              </a:p>
            </p:txBody>
          </p:sp>
          <p:sp>
            <p:nvSpPr>
              <p:cNvPr id="32" name="Rectangle 31">
                <a:extLst>
                  <a:ext uri="{FF2B5EF4-FFF2-40B4-BE49-F238E27FC236}">
                    <a16:creationId xmlns:a16="http://schemas.microsoft.com/office/drawing/2014/main" id="{BE037FF0-D9CB-A53F-5201-F22F061011E3}"/>
                  </a:ext>
                </a:extLst>
              </p:cNvPr>
              <p:cNvSpPr/>
              <p:nvPr/>
            </p:nvSpPr>
            <p:spPr>
              <a:xfrm>
                <a:off x="7656286" y="5424829"/>
                <a:ext cx="1161143" cy="569571"/>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AI Aided doc/image processing </a:t>
                </a:r>
              </a:p>
            </p:txBody>
          </p:sp>
          <p:sp>
            <p:nvSpPr>
              <p:cNvPr id="33" name="Rectangle 32">
                <a:extLst>
                  <a:ext uri="{FF2B5EF4-FFF2-40B4-BE49-F238E27FC236}">
                    <a16:creationId xmlns:a16="http://schemas.microsoft.com/office/drawing/2014/main" id="{A86F9E64-CAE8-F66A-39B9-F6443F828878}"/>
                  </a:ext>
                </a:extLst>
              </p:cNvPr>
              <p:cNvSpPr/>
              <p:nvPr/>
            </p:nvSpPr>
            <p:spPr>
              <a:xfrm>
                <a:off x="8879113" y="5424829"/>
                <a:ext cx="1161143" cy="569571"/>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6AB7B84D-B1A5-BC9C-8FD9-EF91E475A5FA}"/>
                  </a:ext>
                </a:extLst>
              </p:cNvPr>
              <p:cNvSpPr/>
              <p:nvPr/>
            </p:nvSpPr>
            <p:spPr>
              <a:xfrm>
                <a:off x="10101942" y="5415424"/>
                <a:ext cx="1161143" cy="569571"/>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7" name="TextBox 36">
              <a:extLst>
                <a:ext uri="{FF2B5EF4-FFF2-40B4-BE49-F238E27FC236}">
                  <a16:creationId xmlns:a16="http://schemas.microsoft.com/office/drawing/2014/main" id="{D3E70ACC-FC11-B140-2560-392F2B658E6D}"/>
                </a:ext>
              </a:extLst>
            </p:cNvPr>
            <p:cNvSpPr txBox="1"/>
            <p:nvPr/>
          </p:nvSpPr>
          <p:spPr>
            <a:xfrm>
              <a:off x="10130971" y="5445710"/>
              <a:ext cx="1132114" cy="707886"/>
            </a:xfrm>
            <a:prstGeom prst="rect">
              <a:avLst/>
            </a:prstGeom>
            <a:noFill/>
          </p:spPr>
          <p:txBody>
            <a:bodyPr wrap="square">
              <a:spAutoFit/>
            </a:bodyPr>
            <a:lstStyle/>
            <a:p>
              <a:pPr algn="ctr"/>
              <a:r>
                <a:rPr lang="en-US" sz="1000" dirty="0">
                  <a:ea typeface="Roboto" panose="02000000000000000000" pitchFamily="2" charset="0"/>
                </a:rPr>
                <a:t>Off the shelf &amp; customizable, knowledge driven insights</a:t>
              </a:r>
            </a:p>
          </p:txBody>
        </p:sp>
        <p:sp>
          <p:nvSpPr>
            <p:cNvPr id="38" name="TextBox 37">
              <a:extLst>
                <a:ext uri="{FF2B5EF4-FFF2-40B4-BE49-F238E27FC236}">
                  <a16:creationId xmlns:a16="http://schemas.microsoft.com/office/drawing/2014/main" id="{BF80C6BB-AE11-1FD7-CED1-F6135AD4ED5E}"/>
                </a:ext>
              </a:extLst>
            </p:cNvPr>
            <p:cNvSpPr txBox="1"/>
            <p:nvPr/>
          </p:nvSpPr>
          <p:spPr>
            <a:xfrm>
              <a:off x="8879113" y="5488073"/>
              <a:ext cx="1132114" cy="553998"/>
            </a:xfrm>
            <a:prstGeom prst="rect">
              <a:avLst/>
            </a:prstGeom>
            <a:noFill/>
          </p:spPr>
          <p:txBody>
            <a:bodyPr wrap="square">
              <a:spAutoFit/>
            </a:bodyPr>
            <a:lstStyle/>
            <a:p>
              <a:pPr algn="ctr"/>
              <a:r>
                <a:rPr lang="en-US" sz="1000" dirty="0">
                  <a:ea typeface="Roboto" panose="02000000000000000000" pitchFamily="2" charset="0"/>
                </a:rPr>
                <a:t>Multi hierarchical domain centric data model</a:t>
              </a:r>
            </a:p>
          </p:txBody>
        </p:sp>
      </p:grpSp>
      <p:sp>
        <p:nvSpPr>
          <p:cNvPr id="41" name="TextBox 40">
            <a:extLst>
              <a:ext uri="{FF2B5EF4-FFF2-40B4-BE49-F238E27FC236}">
                <a16:creationId xmlns:a16="http://schemas.microsoft.com/office/drawing/2014/main" id="{F916FF4D-D0EE-3234-7249-995236DEB276}"/>
              </a:ext>
            </a:extLst>
          </p:cNvPr>
          <p:cNvSpPr txBox="1"/>
          <p:nvPr/>
        </p:nvSpPr>
        <p:spPr>
          <a:xfrm>
            <a:off x="167355" y="1289178"/>
            <a:ext cx="2171831" cy="307777"/>
          </a:xfrm>
          <a:prstGeom prst="rect">
            <a:avLst/>
          </a:prstGeom>
          <a:noFill/>
        </p:spPr>
        <p:txBody>
          <a:bodyPr wrap="square">
            <a:spAutoFit/>
          </a:bodyPr>
          <a:lstStyle/>
          <a:p>
            <a:r>
              <a:rPr lang="en-US" sz="1400" b="1" dirty="0" err="1">
                <a:solidFill>
                  <a:schemeClr val="bg1"/>
                </a:solidFill>
                <a:latin typeface="Roboto"/>
                <a:ea typeface="Roboto"/>
                <a:cs typeface="Roboto"/>
              </a:rPr>
              <a:t>ContractUs</a:t>
            </a:r>
            <a:endParaRPr lang="en-GB" sz="1400" dirty="0">
              <a:solidFill>
                <a:schemeClr val="bg1"/>
              </a:solidFill>
            </a:endParaRPr>
          </a:p>
        </p:txBody>
      </p:sp>
    </p:spTree>
    <p:extLst>
      <p:ext uri="{BB962C8B-B14F-4D97-AF65-F5344CB8AC3E}">
        <p14:creationId xmlns:p14="http://schemas.microsoft.com/office/powerpoint/2010/main" val="170191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F4FC91-DD1D-9B5E-3456-C34EA5D7A061}"/>
              </a:ext>
            </a:extLst>
          </p:cNvPr>
          <p:cNvSpPr>
            <a:spLocks noGrp="1"/>
          </p:cNvSpPr>
          <p:nvPr>
            <p:ph type="sldNum" sz="quarter" idx="12"/>
          </p:nvPr>
        </p:nvSpPr>
        <p:spPr/>
        <p:txBody>
          <a:bodyPr/>
          <a:lstStyle/>
          <a:p>
            <a:fld id="{E9D7439B-E575-4DDF-93DD-EFE5389AE2C5}" type="slidenum">
              <a:rPr lang="en-IN" smtClean="0"/>
              <a:t>5</a:t>
            </a:fld>
            <a:endParaRPr lang="en-IN"/>
          </a:p>
        </p:txBody>
      </p:sp>
      <p:sp>
        <p:nvSpPr>
          <p:cNvPr id="55" name="TextBox 54">
            <a:extLst>
              <a:ext uri="{FF2B5EF4-FFF2-40B4-BE49-F238E27FC236}">
                <a16:creationId xmlns:a16="http://schemas.microsoft.com/office/drawing/2014/main" id="{967A68EC-8A81-D08E-1915-B96B1A2CE800}"/>
              </a:ext>
            </a:extLst>
          </p:cNvPr>
          <p:cNvSpPr txBox="1"/>
          <p:nvPr/>
        </p:nvSpPr>
        <p:spPr>
          <a:xfrm>
            <a:off x="37487" y="59922"/>
            <a:ext cx="10953338" cy="461665"/>
          </a:xfrm>
          <a:prstGeom prst="rect">
            <a:avLst/>
          </a:prstGeom>
          <a:noFill/>
        </p:spPr>
        <p:txBody>
          <a:bodyPr wrap="square" lIns="91440" tIns="45720" rIns="91440" bIns="45720" anchor="t">
            <a:spAutoFit/>
          </a:bodyPr>
          <a:lstStyle/>
          <a:p>
            <a:r>
              <a:rPr lang="en-US" sz="2400" b="1" dirty="0" err="1">
                <a:latin typeface="Roboto"/>
                <a:ea typeface="Roboto"/>
                <a:cs typeface="Roboto"/>
              </a:rPr>
              <a:t>Contract</a:t>
            </a:r>
            <a:r>
              <a:rPr lang="en-US" sz="2400" b="1" dirty="0" err="1">
                <a:solidFill>
                  <a:srgbClr val="0070C0"/>
                </a:solidFill>
                <a:latin typeface="Roboto"/>
                <a:ea typeface="Roboto"/>
                <a:cs typeface="Roboto"/>
              </a:rPr>
              <a:t>Us</a:t>
            </a:r>
            <a:r>
              <a:rPr lang="en-US" sz="2400" b="1" dirty="0">
                <a:solidFill>
                  <a:srgbClr val="4CBEE5"/>
                </a:solidFill>
                <a:latin typeface="Roboto"/>
                <a:ea typeface="Roboto"/>
                <a:cs typeface="Roboto"/>
              </a:rPr>
              <a:t> - </a:t>
            </a:r>
            <a:r>
              <a:rPr lang="en-US" sz="2400" dirty="0">
                <a:solidFill>
                  <a:srgbClr val="4CBEE5"/>
                </a:solidFill>
                <a:latin typeface="Roboto"/>
                <a:ea typeface="Roboto"/>
                <a:cs typeface="Roboto"/>
              </a:rPr>
              <a:t>Third Party  Spend Optimisation &amp; Risk Management  </a:t>
            </a:r>
          </a:p>
        </p:txBody>
      </p:sp>
      <p:sp>
        <p:nvSpPr>
          <p:cNvPr id="3" name="TextBox 2">
            <a:extLst>
              <a:ext uri="{FF2B5EF4-FFF2-40B4-BE49-F238E27FC236}">
                <a16:creationId xmlns:a16="http://schemas.microsoft.com/office/drawing/2014/main" id="{7A2569CC-0854-3B6F-B49F-C9D3B0192E19}"/>
              </a:ext>
            </a:extLst>
          </p:cNvPr>
          <p:cNvSpPr txBox="1"/>
          <p:nvPr/>
        </p:nvSpPr>
        <p:spPr>
          <a:xfrm>
            <a:off x="37487" y="630818"/>
            <a:ext cx="12002113" cy="1200329"/>
          </a:xfrm>
          <a:prstGeom prst="rect">
            <a:avLst/>
          </a:prstGeom>
          <a:noFill/>
        </p:spPr>
        <p:txBody>
          <a:bodyPr wrap="square">
            <a:spAutoFit/>
          </a:bodyPr>
          <a:lstStyle/>
          <a:p>
            <a:pPr lvl="0" algn="just" rtl="0"/>
            <a:r>
              <a:rPr lang="en-US" sz="1800" b="1" baseline="0" dirty="0">
                <a:latin typeface="Calibri"/>
                <a:ea typeface="Segoe UI"/>
                <a:cs typeface="Segoe UI"/>
              </a:rPr>
              <a:t>AI</a:t>
            </a:r>
            <a:r>
              <a:rPr lang="en-US" sz="1800" baseline="0" dirty="0">
                <a:latin typeface="Calibri"/>
                <a:ea typeface="Segoe UI"/>
                <a:cs typeface="Segoe UI"/>
              </a:rPr>
              <a:t> driven cloud native solution to analyse </a:t>
            </a:r>
            <a:r>
              <a:rPr lang="en-US" sz="1800" b="1" baseline="0" dirty="0">
                <a:latin typeface="Calibri"/>
                <a:ea typeface="Segoe UI"/>
                <a:cs typeface="Segoe UI"/>
              </a:rPr>
              <a:t>varied commercial &amp; contractual documents </a:t>
            </a:r>
            <a:r>
              <a:rPr lang="en-US" sz="1800" baseline="0" dirty="0">
                <a:latin typeface="Calibri"/>
                <a:ea typeface="Segoe UI"/>
                <a:cs typeface="Segoe UI"/>
              </a:rPr>
              <a:t>(e.g., MSAs, SOWs, Pos, Invoices etc.) to conduct smart &amp; intelligent </a:t>
            </a:r>
            <a:r>
              <a:rPr lang="en-US" b="1" dirty="0">
                <a:latin typeface="Calibri"/>
                <a:ea typeface="Segoe UI"/>
                <a:cs typeface="Arial"/>
              </a:rPr>
              <a:t>a</a:t>
            </a:r>
            <a:r>
              <a:rPr lang="en-US" sz="1800" b="1" baseline="0" dirty="0">
                <a:latin typeface="Calibri"/>
                <a:ea typeface="Arial"/>
                <a:cs typeface="Arial"/>
              </a:rPr>
              <a:t>ccrual analysis </a:t>
            </a:r>
            <a:r>
              <a:rPr lang="en-US" sz="1800" baseline="0" dirty="0">
                <a:latin typeface="Calibri"/>
                <a:ea typeface="Arial"/>
                <a:cs typeface="Arial"/>
              </a:rPr>
              <a:t>from Purchase Orders &amp; Invoices, </a:t>
            </a:r>
            <a:r>
              <a:rPr lang="en-US" b="1" dirty="0">
                <a:latin typeface="Calibri"/>
                <a:ea typeface="Arial"/>
                <a:cs typeface="Arial"/>
              </a:rPr>
              <a:t>e</a:t>
            </a:r>
            <a:r>
              <a:rPr lang="en-US" sz="1800" b="1" baseline="0" dirty="0">
                <a:latin typeface="Calibri"/>
                <a:ea typeface="Arial"/>
                <a:cs typeface="Arial"/>
              </a:rPr>
              <a:t>xtraction of non-commercial </a:t>
            </a:r>
            <a:r>
              <a:rPr lang="en-US" b="1" dirty="0">
                <a:latin typeface="Calibri"/>
                <a:ea typeface="Arial"/>
                <a:cs typeface="Arial"/>
              </a:rPr>
              <a:t>t</a:t>
            </a:r>
            <a:r>
              <a:rPr lang="en-US" sz="1800" b="1" baseline="0" dirty="0">
                <a:latin typeface="Calibri"/>
                <a:ea typeface="Arial"/>
                <a:cs typeface="Arial"/>
              </a:rPr>
              <a:t>erms </a:t>
            </a:r>
            <a:r>
              <a:rPr lang="en-US" sz="1800" baseline="0" dirty="0">
                <a:latin typeface="Calibri"/>
                <a:ea typeface="Arial"/>
                <a:cs typeface="Arial"/>
              </a:rPr>
              <a:t>&amp; </a:t>
            </a:r>
            <a:r>
              <a:rPr lang="en-US" b="1" dirty="0">
                <a:latin typeface="Calibri"/>
                <a:ea typeface="Arial"/>
                <a:cs typeface="Arial"/>
              </a:rPr>
              <a:t>c</a:t>
            </a:r>
            <a:r>
              <a:rPr lang="en-US" sz="1800" b="1" baseline="0" dirty="0">
                <a:latin typeface="Calibri"/>
                <a:ea typeface="Arial"/>
                <a:cs typeface="Arial"/>
              </a:rPr>
              <a:t>onditions</a:t>
            </a:r>
            <a:r>
              <a:rPr lang="en-US" sz="1800" baseline="0" dirty="0">
                <a:latin typeface="Calibri"/>
                <a:ea typeface="Arial"/>
                <a:cs typeface="Arial"/>
              </a:rPr>
              <a:t> </a:t>
            </a:r>
            <a:r>
              <a:rPr lang="en-US" sz="1800" dirty="0">
                <a:latin typeface="Calibri"/>
                <a:ea typeface="Arial"/>
                <a:cs typeface="Arial"/>
              </a:rPr>
              <a:t>​ for </a:t>
            </a:r>
            <a:r>
              <a:rPr lang="en-US" sz="1800" b="1" dirty="0">
                <a:latin typeface="Calibri"/>
                <a:ea typeface="Arial"/>
                <a:cs typeface="Arial"/>
              </a:rPr>
              <a:t>complex procurement functions </a:t>
            </a:r>
            <a:r>
              <a:rPr lang="en-US" sz="1800" dirty="0">
                <a:latin typeface="Calibri"/>
                <a:ea typeface="Arial"/>
                <a:cs typeface="Arial"/>
              </a:rPr>
              <a:t>spanning across multiple h</a:t>
            </a:r>
            <a:r>
              <a:rPr lang="en-US" sz="1800" baseline="0" dirty="0">
                <a:latin typeface="Calibri"/>
                <a:ea typeface="Arial"/>
                <a:cs typeface="Arial"/>
              </a:rPr>
              <a:t>ierarchies, </a:t>
            </a:r>
            <a:r>
              <a:rPr lang="en-US" sz="1800" b="1" baseline="0" dirty="0">
                <a:latin typeface="Calibri"/>
                <a:ea typeface="Arial"/>
                <a:cs typeface="Arial"/>
              </a:rPr>
              <a:t>cost </a:t>
            </a:r>
            <a:r>
              <a:rPr lang="en-US" b="1" dirty="0">
                <a:latin typeface="Calibri"/>
                <a:ea typeface="Arial"/>
                <a:cs typeface="Arial"/>
              </a:rPr>
              <a:t>c</a:t>
            </a:r>
            <a:r>
              <a:rPr lang="en-US" sz="1800" b="1" baseline="0" dirty="0">
                <a:latin typeface="Calibri"/>
                <a:ea typeface="Arial"/>
                <a:cs typeface="Arial"/>
              </a:rPr>
              <a:t>enters</a:t>
            </a:r>
            <a:r>
              <a:rPr lang="en-US" sz="1800" dirty="0">
                <a:latin typeface="Calibri"/>
                <a:ea typeface="Arial"/>
                <a:cs typeface="Arial"/>
              </a:rPr>
              <a:t>​, </a:t>
            </a:r>
            <a:r>
              <a:rPr lang="en-US" b="1" dirty="0">
                <a:latin typeface="Calibri"/>
                <a:ea typeface="Arial"/>
                <a:cs typeface="Arial"/>
              </a:rPr>
              <a:t>b</a:t>
            </a:r>
            <a:r>
              <a:rPr lang="en-US" sz="1800" b="1" baseline="0" dirty="0">
                <a:latin typeface="Calibri"/>
                <a:ea typeface="Arial"/>
                <a:cs typeface="Arial"/>
              </a:rPr>
              <a:t>usiness units</a:t>
            </a:r>
            <a:r>
              <a:rPr lang="en-US" sz="1800" dirty="0">
                <a:latin typeface="Calibri"/>
                <a:ea typeface="Arial"/>
                <a:cs typeface="Arial"/>
              </a:rPr>
              <a:t>, </a:t>
            </a:r>
            <a:r>
              <a:rPr lang="en-US" b="1" dirty="0">
                <a:latin typeface="Calibri"/>
                <a:ea typeface="Arial"/>
                <a:cs typeface="Arial"/>
              </a:rPr>
              <a:t>c</a:t>
            </a:r>
            <a:r>
              <a:rPr lang="en-US" sz="1800" b="1" baseline="0" dirty="0">
                <a:latin typeface="Calibri"/>
                <a:ea typeface="Arial"/>
                <a:cs typeface="Arial"/>
              </a:rPr>
              <a:t>urrencies</a:t>
            </a:r>
            <a:r>
              <a:rPr lang="en-US" sz="1800" dirty="0">
                <a:latin typeface="Calibri"/>
                <a:ea typeface="Arial"/>
                <a:cs typeface="Arial"/>
              </a:rPr>
              <a:t>​, </a:t>
            </a:r>
            <a:r>
              <a:rPr lang="en-US" b="1" dirty="0">
                <a:latin typeface="Calibri"/>
                <a:ea typeface="Arial"/>
                <a:cs typeface="Arial"/>
              </a:rPr>
              <a:t>s</a:t>
            </a:r>
            <a:r>
              <a:rPr lang="en-US" sz="1800" b="1" baseline="0" dirty="0">
                <a:latin typeface="Calibri"/>
                <a:ea typeface="Arial"/>
                <a:cs typeface="Arial"/>
              </a:rPr>
              <a:t>pend </a:t>
            </a:r>
            <a:r>
              <a:rPr lang="en-US" b="1" dirty="0">
                <a:latin typeface="Calibri"/>
                <a:ea typeface="Arial"/>
                <a:cs typeface="Arial"/>
              </a:rPr>
              <a:t>t</a:t>
            </a:r>
            <a:r>
              <a:rPr lang="en-US" sz="1800" b="1" baseline="0" dirty="0">
                <a:latin typeface="Calibri"/>
                <a:ea typeface="Arial"/>
                <a:cs typeface="Arial"/>
              </a:rPr>
              <a:t>ypes </a:t>
            </a:r>
            <a:r>
              <a:rPr lang="en-US" sz="1800" dirty="0">
                <a:latin typeface="Calibri"/>
                <a:ea typeface="Arial"/>
                <a:cs typeface="Arial"/>
              </a:rPr>
              <a:t>or </a:t>
            </a:r>
            <a:r>
              <a:rPr lang="en-US" b="1" dirty="0">
                <a:latin typeface="Calibri"/>
                <a:ea typeface="Arial"/>
                <a:cs typeface="Arial"/>
              </a:rPr>
              <a:t>c</a:t>
            </a:r>
            <a:r>
              <a:rPr lang="en-US" sz="1800" b="1" baseline="0" dirty="0">
                <a:latin typeface="Calibri"/>
                <a:ea typeface="Arial"/>
                <a:cs typeface="Arial"/>
              </a:rPr>
              <a:t>ountry </a:t>
            </a:r>
            <a:r>
              <a:rPr lang="en-US" b="1" dirty="0">
                <a:latin typeface="Calibri"/>
                <a:ea typeface="Arial"/>
                <a:cs typeface="Arial"/>
              </a:rPr>
              <a:t>s</a:t>
            </a:r>
            <a:r>
              <a:rPr lang="en-US" sz="1800" b="1" baseline="0" dirty="0">
                <a:latin typeface="Calibri"/>
                <a:ea typeface="Arial"/>
                <a:cs typeface="Arial"/>
              </a:rPr>
              <a:t>pecific </a:t>
            </a:r>
            <a:r>
              <a:rPr lang="en-US" b="1" dirty="0">
                <a:latin typeface="Calibri"/>
                <a:ea typeface="Arial"/>
                <a:cs typeface="Arial"/>
              </a:rPr>
              <a:t>m</a:t>
            </a:r>
            <a:r>
              <a:rPr lang="en-US" sz="1800" b="1" baseline="0" dirty="0">
                <a:latin typeface="Calibri"/>
                <a:ea typeface="Arial"/>
                <a:cs typeface="Arial"/>
              </a:rPr>
              <a:t>etrics</a:t>
            </a:r>
            <a:r>
              <a:rPr lang="en-US" sz="1800" dirty="0">
                <a:latin typeface="Calibri"/>
                <a:ea typeface="Arial"/>
                <a:cs typeface="Arial"/>
              </a:rPr>
              <a:t>​.</a:t>
            </a:r>
          </a:p>
        </p:txBody>
      </p:sp>
      <p:sp>
        <p:nvSpPr>
          <p:cNvPr id="21" name="Rectangle: Rounded Corners 20">
            <a:extLst>
              <a:ext uri="{FF2B5EF4-FFF2-40B4-BE49-F238E27FC236}">
                <a16:creationId xmlns:a16="http://schemas.microsoft.com/office/drawing/2014/main" id="{5979580C-7E38-107A-3152-9F92BC956B2F}"/>
              </a:ext>
            </a:extLst>
          </p:cNvPr>
          <p:cNvSpPr/>
          <p:nvPr/>
        </p:nvSpPr>
        <p:spPr>
          <a:xfrm>
            <a:off x="130691" y="2055641"/>
            <a:ext cx="2166760" cy="393364"/>
          </a:xfrm>
          <a:prstGeom prst="roundRect">
            <a:avLst>
              <a:gd name="adj" fmla="val 1460"/>
            </a:avLst>
          </a:prstGeom>
          <a:solidFill>
            <a:schemeClr val="bg1"/>
          </a:solidFill>
          <a:ln w="19050">
            <a:solidFill>
              <a:srgbClr val="15697A"/>
            </a:solid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5697A"/>
                </a:solidFill>
                <a:ea typeface="Roboto" panose="02000000000000000000" pitchFamily="2" charset="0"/>
              </a:rPr>
              <a:t>MSAs</a:t>
            </a:r>
            <a:endParaRPr lang="en-PK" dirty="0">
              <a:solidFill>
                <a:srgbClr val="15697A"/>
              </a:solidFill>
              <a:ea typeface="Roboto" panose="02000000000000000000" pitchFamily="2" charset="0"/>
            </a:endParaRPr>
          </a:p>
        </p:txBody>
      </p:sp>
      <p:sp>
        <p:nvSpPr>
          <p:cNvPr id="22" name="Rectangle: Rounded Corners 21">
            <a:extLst>
              <a:ext uri="{FF2B5EF4-FFF2-40B4-BE49-F238E27FC236}">
                <a16:creationId xmlns:a16="http://schemas.microsoft.com/office/drawing/2014/main" id="{1D312885-8328-83A4-EFDC-614A18B9A7ED}"/>
              </a:ext>
            </a:extLst>
          </p:cNvPr>
          <p:cNvSpPr/>
          <p:nvPr/>
        </p:nvSpPr>
        <p:spPr>
          <a:xfrm>
            <a:off x="4790479" y="2055641"/>
            <a:ext cx="2189500" cy="393364"/>
          </a:xfrm>
          <a:prstGeom prst="roundRect">
            <a:avLst>
              <a:gd name="adj" fmla="val 1460"/>
            </a:avLst>
          </a:prstGeom>
          <a:solidFill>
            <a:schemeClr val="bg1"/>
          </a:solidFill>
          <a:ln w="19050">
            <a:solidFill>
              <a:srgbClr val="15697A"/>
            </a:solid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5697A"/>
                </a:solidFill>
                <a:ea typeface="Roboto" panose="02000000000000000000" pitchFamily="2" charset="0"/>
              </a:rPr>
              <a:t>Purchase Orders</a:t>
            </a:r>
            <a:endParaRPr lang="en-PK">
              <a:solidFill>
                <a:srgbClr val="15697A"/>
              </a:solidFill>
              <a:ea typeface="Roboto" panose="02000000000000000000" pitchFamily="2" charset="0"/>
            </a:endParaRPr>
          </a:p>
        </p:txBody>
      </p:sp>
      <p:sp>
        <p:nvSpPr>
          <p:cNvPr id="23" name="Rectangle: Rounded Corners 22">
            <a:extLst>
              <a:ext uri="{FF2B5EF4-FFF2-40B4-BE49-F238E27FC236}">
                <a16:creationId xmlns:a16="http://schemas.microsoft.com/office/drawing/2014/main" id="{B842BADE-5DDB-18AD-54D7-D2E2B2252516}"/>
              </a:ext>
            </a:extLst>
          </p:cNvPr>
          <p:cNvSpPr/>
          <p:nvPr/>
        </p:nvSpPr>
        <p:spPr>
          <a:xfrm>
            <a:off x="7143113" y="2055641"/>
            <a:ext cx="2148583" cy="393364"/>
          </a:xfrm>
          <a:prstGeom prst="roundRect">
            <a:avLst>
              <a:gd name="adj" fmla="val 1460"/>
            </a:avLst>
          </a:prstGeom>
          <a:solidFill>
            <a:schemeClr val="bg1"/>
          </a:solidFill>
          <a:ln w="19050">
            <a:solidFill>
              <a:srgbClr val="15697A"/>
            </a:solid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5697A"/>
                </a:solidFill>
                <a:ea typeface="Roboto" panose="02000000000000000000" pitchFamily="2" charset="0"/>
              </a:rPr>
              <a:t>Invoices</a:t>
            </a:r>
            <a:endParaRPr lang="en-PK">
              <a:solidFill>
                <a:srgbClr val="15697A"/>
              </a:solidFill>
              <a:ea typeface="Roboto" panose="02000000000000000000" pitchFamily="2" charset="0"/>
            </a:endParaRPr>
          </a:p>
        </p:txBody>
      </p:sp>
      <p:sp>
        <p:nvSpPr>
          <p:cNvPr id="24" name="Rectangle: Rounded Corners 23">
            <a:extLst>
              <a:ext uri="{FF2B5EF4-FFF2-40B4-BE49-F238E27FC236}">
                <a16:creationId xmlns:a16="http://schemas.microsoft.com/office/drawing/2014/main" id="{506F55AD-42E9-628C-1E7E-577D293ECF65}"/>
              </a:ext>
            </a:extLst>
          </p:cNvPr>
          <p:cNvSpPr/>
          <p:nvPr/>
        </p:nvSpPr>
        <p:spPr>
          <a:xfrm>
            <a:off x="9454830" y="2055641"/>
            <a:ext cx="2189500" cy="393364"/>
          </a:xfrm>
          <a:prstGeom prst="roundRect">
            <a:avLst>
              <a:gd name="adj" fmla="val 1460"/>
            </a:avLst>
          </a:prstGeom>
          <a:solidFill>
            <a:schemeClr val="bg1"/>
          </a:solidFill>
          <a:ln w="19050">
            <a:solidFill>
              <a:srgbClr val="15697A"/>
            </a:solid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5697A"/>
                </a:solidFill>
                <a:ea typeface="Roboto" panose="02000000000000000000" pitchFamily="2" charset="0"/>
              </a:rPr>
              <a:t>ESG Documents</a:t>
            </a:r>
            <a:endParaRPr lang="en-PK" dirty="0">
              <a:solidFill>
                <a:srgbClr val="15697A"/>
              </a:solidFill>
              <a:ea typeface="Roboto" panose="02000000000000000000" pitchFamily="2" charset="0"/>
            </a:endParaRPr>
          </a:p>
        </p:txBody>
      </p:sp>
      <p:sp>
        <p:nvSpPr>
          <p:cNvPr id="4" name="Rectangle: Rounded Corners 3">
            <a:extLst>
              <a:ext uri="{FF2B5EF4-FFF2-40B4-BE49-F238E27FC236}">
                <a16:creationId xmlns:a16="http://schemas.microsoft.com/office/drawing/2014/main" id="{4CD6C527-AA02-DABD-C33E-18EF05B4A6B5}"/>
              </a:ext>
            </a:extLst>
          </p:cNvPr>
          <p:cNvSpPr/>
          <p:nvPr/>
        </p:nvSpPr>
        <p:spPr>
          <a:xfrm>
            <a:off x="2460585" y="2055641"/>
            <a:ext cx="2166760" cy="393364"/>
          </a:xfrm>
          <a:prstGeom prst="roundRect">
            <a:avLst>
              <a:gd name="adj" fmla="val 1460"/>
            </a:avLst>
          </a:prstGeom>
          <a:solidFill>
            <a:schemeClr val="bg1"/>
          </a:solidFill>
          <a:ln w="19050">
            <a:solidFill>
              <a:srgbClr val="15697A"/>
            </a:solid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15697A"/>
                </a:solidFill>
                <a:ea typeface="Roboto" panose="02000000000000000000" pitchFamily="2" charset="0"/>
              </a:rPr>
              <a:t>SOWs</a:t>
            </a:r>
            <a:endParaRPr lang="en-PK" dirty="0">
              <a:solidFill>
                <a:srgbClr val="15697A"/>
              </a:solidFill>
              <a:ea typeface="Roboto" panose="02000000000000000000" pitchFamily="2" charset="0"/>
            </a:endParaRPr>
          </a:p>
        </p:txBody>
      </p:sp>
      <p:grpSp>
        <p:nvGrpSpPr>
          <p:cNvPr id="5" name="Group 4">
            <a:extLst>
              <a:ext uri="{FF2B5EF4-FFF2-40B4-BE49-F238E27FC236}">
                <a16:creationId xmlns:a16="http://schemas.microsoft.com/office/drawing/2014/main" id="{DBF172BB-2C18-8DE1-9241-1B431CAB35C5}"/>
              </a:ext>
            </a:extLst>
          </p:cNvPr>
          <p:cNvGrpSpPr/>
          <p:nvPr/>
        </p:nvGrpSpPr>
        <p:grpSpPr>
          <a:xfrm>
            <a:off x="130691" y="2641043"/>
            <a:ext cx="6096000" cy="4028271"/>
            <a:chOff x="130691" y="2641043"/>
            <a:chExt cx="6096000" cy="4365537"/>
          </a:xfrm>
        </p:grpSpPr>
        <p:sp>
          <p:nvSpPr>
            <p:cNvPr id="25" name="Rectangle 24">
              <a:extLst>
                <a:ext uri="{FF2B5EF4-FFF2-40B4-BE49-F238E27FC236}">
                  <a16:creationId xmlns:a16="http://schemas.microsoft.com/office/drawing/2014/main" id="{3E0E27D3-F272-CCB7-AB5E-6410DCE77D3C}"/>
                </a:ext>
              </a:extLst>
            </p:cNvPr>
            <p:cNvSpPr/>
            <p:nvPr/>
          </p:nvSpPr>
          <p:spPr>
            <a:xfrm>
              <a:off x="130691" y="2641043"/>
              <a:ext cx="6096000" cy="4365537"/>
            </a:xfrm>
            <a:prstGeom prst="rect">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ea typeface="Roboto" panose="02000000000000000000" pitchFamily="2" charset="0"/>
              </a:endParaRPr>
            </a:p>
          </p:txBody>
        </p:sp>
        <p:grpSp>
          <p:nvGrpSpPr>
            <p:cNvPr id="56" name="Group 55">
              <a:extLst>
                <a:ext uri="{FF2B5EF4-FFF2-40B4-BE49-F238E27FC236}">
                  <a16:creationId xmlns:a16="http://schemas.microsoft.com/office/drawing/2014/main" id="{64F393D9-DACC-8380-6A5D-0EBAAACA5683}"/>
                </a:ext>
              </a:extLst>
            </p:cNvPr>
            <p:cNvGrpSpPr/>
            <p:nvPr/>
          </p:nvGrpSpPr>
          <p:grpSpPr>
            <a:xfrm>
              <a:off x="342453" y="2673499"/>
              <a:ext cx="5577069" cy="365766"/>
              <a:chOff x="5725918" y="2212216"/>
              <a:chExt cx="5577069" cy="374974"/>
            </a:xfrm>
          </p:grpSpPr>
          <p:sp>
            <p:nvSpPr>
              <p:cNvPr id="26" name="TextBox 25">
                <a:extLst>
                  <a:ext uri="{FF2B5EF4-FFF2-40B4-BE49-F238E27FC236}">
                    <a16:creationId xmlns:a16="http://schemas.microsoft.com/office/drawing/2014/main" id="{0F8BC87A-E9B4-0082-2CCC-31160566A4F1}"/>
                  </a:ext>
                </a:extLst>
              </p:cNvPr>
              <p:cNvSpPr txBox="1"/>
              <p:nvPr/>
            </p:nvSpPr>
            <p:spPr>
              <a:xfrm>
                <a:off x="5725918" y="2212216"/>
                <a:ext cx="5577069" cy="307777"/>
              </a:xfrm>
              <a:prstGeom prst="rect">
                <a:avLst/>
              </a:prstGeom>
              <a:noFill/>
            </p:spPr>
            <p:txBody>
              <a:bodyPr wrap="square">
                <a:spAutoFit/>
              </a:bodyPr>
              <a:lstStyle/>
              <a:p>
                <a:r>
                  <a:rPr lang="en-US" sz="1400" b="1" dirty="0">
                    <a:solidFill>
                      <a:srgbClr val="CD3B72"/>
                    </a:solidFill>
                    <a:latin typeface="Roboto" panose="02000000000000000000" pitchFamily="2" charset="0"/>
                    <a:ea typeface="Roboto" panose="02000000000000000000" pitchFamily="2" charset="0"/>
                  </a:rPr>
                  <a:t>INTELLIGENT</a:t>
                </a:r>
                <a:r>
                  <a:rPr lang="en-US" sz="1400" b="1" dirty="0">
                    <a:solidFill>
                      <a:schemeClr val="bg1"/>
                    </a:solidFill>
                    <a:latin typeface="Roboto" panose="02000000000000000000" pitchFamily="2" charset="0"/>
                    <a:ea typeface="Roboto" panose="02000000000000000000" pitchFamily="2" charset="0"/>
                  </a:rPr>
                  <a:t> ANALYSIS &amp; ASSESSMENT OF </a:t>
                </a:r>
                <a:r>
                  <a:rPr lang="en-US" sz="1400" b="1" dirty="0">
                    <a:solidFill>
                      <a:srgbClr val="CD3B72"/>
                    </a:solidFill>
                    <a:latin typeface="Roboto" panose="02000000000000000000" pitchFamily="2" charset="0"/>
                    <a:ea typeface="Roboto" panose="02000000000000000000" pitchFamily="2" charset="0"/>
                  </a:rPr>
                  <a:t>SPEND</a:t>
                </a:r>
                <a:r>
                  <a:rPr lang="en-US" sz="1400" b="1" dirty="0">
                    <a:solidFill>
                      <a:schemeClr val="bg1"/>
                    </a:solidFill>
                    <a:latin typeface="Roboto" panose="02000000000000000000" pitchFamily="2" charset="0"/>
                    <a:ea typeface="Roboto" panose="02000000000000000000" pitchFamily="2" charset="0"/>
                  </a:rPr>
                  <a:t> JOURNEYS!</a:t>
                </a:r>
              </a:p>
            </p:txBody>
          </p:sp>
          <p:cxnSp>
            <p:nvCxnSpPr>
              <p:cNvPr id="27" name="Straight Connector 26">
                <a:extLst>
                  <a:ext uri="{FF2B5EF4-FFF2-40B4-BE49-F238E27FC236}">
                    <a16:creationId xmlns:a16="http://schemas.microsoft.com/office/drawing/2014/main" id="{DB77C26C-DA3E-7C7C-8F93-B6D1CF951D7C}"/>
                  </a:ext>
                </a:extLst>
              </p:cNvPr>
              <p:cNvCxnSpPr>
                <a:cxnSpLocks/>
              </p:cNvCxnSpPr>
              <p:nvPr/>
            </p:nvCxnSpPr>
            <p:spPr>
              <a:xfrm>
                <a:off x="5826794" y="2587190"/>
                <a:ext cx="1333500" cy="0"/>
              </a:xfrm>
              <a:prstGeom prst="line">
                <a:avLst/>
              </a:prstGeom>
              <a:ln w="12700">
                <a:solidFill>
                  <a:srgbClr val="FF9800"/>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86096B99-AED9-1041-CCD5-FBF45B4F35D3}"/>
                </a:ext>
              </a:extLst>
            </p:cNvPr>
            <p:cNvGrpSpPr/>
            <p:nvPr/>
          </p:nvGrpSpPr>
          <p:grpSpPr>
            <a:xfrm>
              <a:off x="443329" y="3310520"/>
              <a:ext cx="5414357" cy="3571566"/>
              <a:chOff x="5826794" y="2765788"/>
              <a:chExt cx="5414357" cy="3661485"/>
            </a:xfrm>
          </p:grpSpPr>
          <p:sp>
            <p:nvSpPr>
              <p:cNvPr id="28" name="Oval 27">
                <a:extLst>
                  <a:ext uri="{FF2B5EF4-FFF2-40B4-BE49-F238E27FC236}">
                    <a16:creationId xmlns:a16="http://schemas.microsoft.com/office/drawing/2014/main" id="{4A87097A-56B9-3BFB-0CB7-C67A92C106E3}"/>
                  </a:ext>
                </a:extLst>
              </p:cNvPr>
              <p:cNvSpPr/>
              <p:nvPr/>
            </p:nvSpPr>
            <p:spPr>
              <a:xfrm>
                <a:off x="5826794" y="2807630"/>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29" name="TextBox 28">
                <a:extLst>
                  <a:ext uri="{FF2B5EF4-FFF2-40B4-BE49-F238E27FC236}">
                    <a16:creationId xmlns:a16="http://schemas.microsoft.com/office/drawing/2014/main" id="{92697250-C614-5E26-D312-78CB5AB72515}"/>
                  </a:ext>
                </a:extLst>
              </p:cNvPr>
              <p:cNvSpPr txBox="1"/>
              <p:nvPr/>
            </p:nvSpPr>
            <p:spPr>
              <a:xfrm>
                <a:off x="6575297" y="2870488"/>
                <a:ext cx="1438568" cy="448715"/>
              </a:xfrm>
              <a:prstGeom prst="rect">
                <a:avLst/>
              </a:prstGeom>
              <a:noFill/>
            </p:spPr>
            <p:txBody>
              <a:bodyPr wrap="square">
                <a:spAutoFit/>
              </a:bodyPr>
              <a:lstStyle/>
              <a:p>
                <a:r>
                  <a:rPr lang="en-US" sz="1200" dirty="0">
                    <a:solidFill>
                      <a:schemeClr val="bg1"/>
                    </a:solidFill>
                    <a:ea typeface="Roboto" panose="02000000000000000000" pitchFamily="2" charset="0"/>
                  </a:rPr>
                  <a:t>Automate tedious data entry</a:t>
                </a:r>
              </a:p>
            </p:txBody>
          </p:sp>
          <p:sp>
            <p:nvSpPr>
              <p:cNvPr id="30" name="Oval 29">
                <a:extLst>
                  <a:ext uri="{FF2B5EF4-FFF2-40B4-BE49-F238E27FC236}">
                    <a16:creationId xmlns:a16="http://schemas.microsoft.com/office/drawing/2014/main" id="{A227B565-25B0-9AAD-5FDC-6898C07B3DB0}"/>
                  </a:ext>
                </a:extLst>
              </p:cNvPr>
              <p:cNvSpPr/>
              <p:nvPr/>
            </p:nvSpPr>
            <p:spPr>
              <a:xfrm>
                <a:off x="5826794" y="3802758"/>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1" name="TextBox 30">
                <a:extLst>
                  <a:ext uri="{FF2B5EF4-FFF2-40B4-BE49-F238E27FC236}">
                    <a16:creationId xmlns:a16="http://schemas.microsoft.com/office/drawing/2014/main" id="{87B10369-90C4-7279-EF96-2C68C14CC8E5}"/>
                  </a:ext>
                </a:extLst>
              </p:cNvPr>
              <p:cNvSpPr txBox="1"/>
              <p:nvPr/>
            </p:nvSpPr>
            <p:spPr>
              <a:xfrm>
                <a:off x="6575297" y="3865616"/>
                <a:ext cx="1939156" cy="448715"/>
              </a:xfrm>
              <a:prstGeom prst="rect">
                <a:avLst/>
              </a:prstGeom>
              <a:noFill/>
            </p:spPr>
            <p:txBody>
              <a:bodyPr wrap="square">
                <a:spAutoFit/>
              </a:bodyPr>
              <a:lstStyle/>
              <a:p>
                <a:r>
                  <a:rPr lang="en-US" sz="1200">
                    <a:solidFill>
                      <a:schemeClr val="bg1"/>
                    </a:solidFill>
                    <a:ea typeface="Roboto" panose="02000000000000000000" pitchFamily="2" charset="0"/>
                  </a:rPr>
                  <a:t>Process images and scanned documents</a:t>
                </a:r>
              </a:p>
            </p:txBody>
          </p:sp>
          <p:sp>
            <p:nvSpPr>
              <p:cNvPr id="32" name="Oval 31">
                <a:extLst>
                  <a:ext uri="{FF2B5EF4-FFF2-40B4-BE49-F238E27FC236}">
                    <a16:creationId xmlns:a16="http://schemas.microsoft.com/office/drawing/2014/main" id="{3270D916-A860-AC5D-346E-CAA34472D9BB}"/>
                  </a:ext>
                </a:extLst>
              </p:cNvPr>
              <p:cNvSpPr/>
              <p:nvPr/>
            </p:nvSpPr>
            <p:spPr>
              <a:xfrm>
                <a:off x="5826794" y="4797886"/>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3" name="TextBox 32">
                <a:extLst>
                  <a:ext uri="{FF2B5EF4-FFF2-40B4-BE49-F238E27FC236}">
                    <a16:creationId xmlns:a16="http://schemas.microsoft.com/office/drawing/2014/main" id="{C99CD324-F511-7618-2DCA-56260C844D15}"/>
                  </a:ext>
                </a:extLst>
              </p:cNvPr>
              <p:cNvSpPr txBox="1"/>
              <p:nvPr/>
            </p:nvSpPr>
            <p:spPr>
              <a:xfrm>
                <a:off x="6575297" y="4860744"/>
                <a:ext cx="1788954" cy="269229"/>
              </a:xfrm>
              <a:prstGeom prst="rect">
                <a:avLst/>
              </a:prstGeom>
              <a:noFill/>
            </p:spPr>
            <p:txBody>
              <a:bodyPr wrap="square" lIns="91440" tIns="45720" rIns="91440" bIns="45720" anchor="t">
                <a:spAutoFit/>
              </a:bodyPr>
              <a:lstStyle/>
              <a:p>
                <a:r>
                  <a:rPr lang="en-US" sz="1200">
                    <a:solidFill>
                      <a:schemeClr val="bg1"/>
                    </a:solidFill>
                    <a:ea typeface="Roboto"/>
                    <a:cs typeface="Roboto"/>
                  </a:rPr>
                  <a:t>Lightning-fast analysis</a:t>
                </a:r>
              </a:p>
            </p:txBody>
          </p:sp>
          <p:sp>
            <p:nvSpPr>
              <p:cNvPr id="34" name="Oval 33">
                <a:extLst>
                  <a:ext uri="{FF2B5EF4-FFF2-40B4-BE49-F238E27FC236}">
                    <a16:creationId xmlns:a16="http://schemas.microsoft.com/office/drawing/2014/main" id="{A3BB03AC-0D02-AE9A-1531-AA7EDBA333BA}"/>
                  </a:ext>
                </a:extLst>
              </p:cNvPr>
              <p:cNvSpPr/>
              <p:nvPr/>
            </p:nvSpPr>
            <p:spPr>
              <a:xfrm>
                <a:off x="5826794" y="5793013"/>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5" name="TextBox 34">
                <a:extLst>
                  <a:ext uri="{FF2B5EF4-FFF2-40B4-BE49-F238E27FC236}">
                    <a16:creationId xmlns:a16="http://schemas.microsoft.com/office/drawing/2014/main" id="{EF5627C8-025F-BE02-DD86-8738A97D9A3B}"/>
                  </a:ext>
                </a:extLst>
              </p:cNvPr>
              <p:cNvSpPr txBox="1"/>
              <p:nvPr/>
            </p:nvSpPr>
            <p:spPr>
              <a:xfrm>
                <a:off x="6575296" y="5855871"/>
                <a:ext cx="1655507" cy="448715"/>
              </a:xfrm>
              <a:prstGeom prst="rect">
                <a:avLst/>
              </a:prstGeom>
              <a:noFill/>
            </p:spPr>
            <p:txBody>
              <a:bodyPr wrap="square">
                <a:spAutoFit/>
              </a:bodyPr>
              <a:lstStyle/>
              <a:p>
                <a:r>
                  <a:rPr lang="en-US" sz="1200" dirty="0">
                    <a:solidFill>
                      <a:schemeClr val="bg1"/>
                    </a:solidFill>
                    <a:ea typeface="Roboto" panose="02000000000000000000" pitchFamily="2" charset="0"/>
                  </a:rPr>
                  <a:t>Complete audit trail of all user actions</a:t>
                </a:r>
              </a:p>
            </p:txBody>
          </p:sp>
          <p:sp>
            <p:nvSpPr>
              <p:cNvPr id="36" name="Oval 35">
                <a:extLst>
                  <a:ext uri="{FF2B5EF4-FFF2-40B4-BE49-F238E27FC236}">
                    <a16:creationId xmlns:a16="http://schemas.microsoft.com/office/drawing/2014/main" id="{B88A4AC5-B522-303C-5397-DF56DB2C7FB3}"/>
                  </a:ext>
                </a:extLst>
              </p:cNvPr>
              <p:cNvSpPr/>
              <p:nvPr/>
            </p:nvSpPr>
            <p:spPr>
              <a:xfrm>
                <a:off x="8610394" y="2807630"/>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7" name="TextBox 36">
                <a:extLst>
                  <a:ext uri="{FF2B5EF4-FFF2-40B4-BE49-F238E27FC236}">
                    <a16:creationId xmlns:a16="http://schemas.microsoft.com/office/drawing/2014/main" id="{EA0C6958-D577-9476-588A-9B97AF498BAA}"/>
                  </a:ext>
                </a:extLst>
              </p:cNvPr>
              <p:cNvSpPr txBox="1"/>
              <p:nvPr/>
            </p:nvSpPr>
            <p:spPr>
              <a:xfrm>
                <a:off x="9358896" y="2765788"/>
                <a:ext cx="1749235" cy="628202"/>
              </a:xfrm>
              <a:prstGeom prst="rect">
                <a:avLst/>
              </a:prstGeom>
              <a:noFill/>
            </p:spPr>
            <p:txBody>
              <a:bodyPr wrap="square" lIns="91440" tIns="45720" rIns="91440" bIns="45720" anchor="t">
                <a:spAutoFit/>
              </a:bodyPr>
              <a:lstStyle/>
              <a:p>
                <a:r>
                  <a:rPr lang="en-US" sz="1200" dirty="0" err="1">
                    <a:solidFill>
                      <a:schemeClr val="bg1"/>
                    </a:solidFill>
                    <a:ea typeface="Roboto"/>
                    <a:cs typeface="Roboto"/>
                  </a:rPr>
                  <a:t>Standardised</a:t>
                </a:r>
                <a:r>
                  <a:rPr lang="en-US" sz="1200" dirty="0">
                    <a:solidFill>
                      <a:schemeClr val="bg1"/>
                    </a:solidFill>
                    <a:ea typeface="Roboto"/>
                    <a:cs typeface="Roboto"/>
                  </a:rPr>
                  <a:t> Analysis powered by knowledge graphs</a:t>
                </a:r>
              </a:p>
            </p:txBody>
          </p:sp>
          <p:sp>
            <p:nvSpPr>
              <p:cNvPr id="38" name="Oval 37">
                <a:extLst>
                  <a:ext uri="{FF2B5EF4-FFF2-40B4-BE49-F238E27FC236}">
                    <a16:creationId xmlns:a16="http://schemas.microsoft.com/office/drawing/2014/main" id="{91F89C87-EC58-EF2B-E1F8-03F388E4A13E}"/>
                  </a:ext>
                </a:extLst>
              </p:cNvPr>
              <p:cNvSpPr/>
              <p:nvPr/>
            </p:nvSpPr>
            <p:spPr>
              <a:xfrm>
                <a:off x="8610394" y="3802758"/>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39" name="TextBox 38">
                <a:extLst>
                  <a:ext uri="{FF2B5EF4-FFF2-40B4-BE49-F238E27FC236}">
                    <a16:creationId xmlns:a16="http://schemas.microsoft.com/office/drawing/2014/main" id="{FF711771-88F1-0188-2930-ABC0EBAC36E7}"/>
                  </a:ext>
                </a:extLst>
              </p:cNvPr>
              <p:cNvSpPr txBox="1"/>
              <p:nvPr/>
            </p:nvSpPr>
            <p:spPr>
              <a:xfrm>
                <a:off x="9358897" y="3760916"/>
                <a:ext cx="1488994" cy="628202"/>
              </a:xfrm>
              <a:prstGeom prst="rect">
                <a:avLst/>
              </a:prstGeom>
              <a:noFill/>
            </p:spPr>
            <p:txBody>
              <a:bodyPr wrap="square">
                <a:spAutoFit/>
              </a:bodyPr>
              <a:lstStyle/>
              <a:p>
                <a:r>
                  <a:rPr lang="en-US" sz="1200" dirty="0">
                    <a:solidFill>
                      <a:schemeClr val="bg1"/>
                    </a:solidFill>
                    <a:ea typeface="Roboto" panose="02000000000000000000" pitchFamily="2" charset="0"/>
                  </a:rPr>
                  <a:t>Intuitive UI for painless review and processing</a:t>
                </a:r>
              </a:p>
            </p:txBody>
          </p:sp>
          <p:sp>
            <p:nvSpPr>
              <p:cNvPr id="40" name="Oval 39">
                <a:extLst>
                  <a:ext uri="{FF2B5EF4-FFF2-40B4-BE49-F238E27FC236}">
                    <a16:creationId xmlns:a16="http://schemas.microsoft.com/office/drawing/2014/main" id="{F6F0DD05-5B1D-CA05-FD5E-63E87D01C19A}"/>
                  </a:ext>
                </a:extLst>
              </p:cNvPr>
              <p:cNvSpPr/>
              <p:nvPr/>
            </p:nvSpPr>
            <p:spPr>
              <a:xfrm>
                <a:off x="8610394" y="4797886"/>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41" name="TextBox 40">
                <a:extLst>
                  <a:ext uri="{FF2B5EF4-FFF2-40B4-BE49-F238E27FC236}">
                    <a16:creationId xmlns:a16="http://schemas.microsoft.com/office/drawing/2014/main" id="{A5E64856-338C-DCDE-C37D-2E2830348789}"/>
                  </a:ext>
                </a:extLst>
              </p:cNvPr>
              <p:cNvSpPr txBox="1"/>
              <p:nvPr/>
            </p:nvSpPr>
            <p:spPr>
              <a:xfrm>
                <a:off x="9358896" y="4860744"/>
                <a:ext cx="1882255" cy="448715"/>
              </a:xfrm>
              <a:prstGeom prst="rect">
                <a:avLst/>
              </a:prstGeom>
              <a:noFill/>
            </p:spPr>
            <p:txBody>
              <a:bodyPr wrap="square">
                <a:spAutoFit/>
              </a:bodyPr>
              <a:lstStyle/>
              <a:p>
                <a:r>
                  <a:rPr lang="en-US" sz="1200" dirty="0">
                    <a:solidFill>
                      <a:schemeClr val="bg1"/>
                    </a:solidFill>
                    <a:ea typeface="Roboto" panose="02000000000000000000" pitchFamily="2" charset="0"/>
                  </a:rPr>
                  <a:t>Custom dashboards for effortless storytelling</a:t>
                </a:r>
              </a:p>
            </p:txBody>
          </p:sp>
          <p:sp>
            <p:nvSpPr>
              <p:cNvPr id="42" name="Oval 41">
                <a:extLst>
                  <a:ext uri="{FF2B5EF4-FFF2-40B4-BE49-F238E27FC236}">
                    <a16:creationId xmlns:a16="http://schemas.microsoft.com/office/drawing/2014/main" id="{55F278EC-0CFE-60F0-4728-43B0B0AB0047}"/>
                  </a:ext>
                </a:extLst>
              </p:cNvPr>
              <p:cNvSpPr/>
              <p:nvPr/>
            </p:nvSpPr>
            <p:spPr>
              <a:xfrm>
                <a:off x="8610394" y="5793013"/>
                <a:ext cx="652562" cy="634260"/>
              </a:xfrm>
              <a:prstGeom prst="ellipse">
                <a:avLst/>
              </a:prstGeom>
              <a:solidFill>
                <a:schemeClr val="bg1">
                  <a:lumMod val="95000"/>
                </a:schemeClr>
              </a:solidFill>
              <a:ln w="15875">
                <a:solidFill>
                  <a:srgbClr val="00496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43" name="TextBox 42">
                <a:extLst>
                  <a:ext uri="{FF2B5EF4-FFF2-40B4-BE49-F238E27FC236}">
                    <a16:creationId xmlns:a16="http://schemas.microsoft.com/office/drawing/2014/main" id="{F0F24A6C-3A81-FCB5-A1FE-D2BCA834AC4A}"/>
                  </a:ext>
                </a:extLst>
              </p:cNvPr>
              <p:cNvSpPr txBox="1"/>
              <p:nvPr/>
            </p:nvSpPr>
            <p:spPr>
              <a:xfrm>
                <a:off x="9358896" y="5855871"/>
                <a:ext cx="1882255" cy="448715"/>
              </a:xfrm>
              <a:prstGeom prst="rect">
                <a:avLst/>
              </a:prstGeom>
              <a:noFill/>
            </p:spPr>
            <p:txBody>
              <a:bodyPr wrap="square">
                <a:spAutoFit/>
              </a:bodyPr>
              <a:lstStyle/>
              <a:p>
                <a:r>
                  <a:rPr lang="en-US" sz="1200" dirty="0">
                    <a:solidFill>
                      <a:schemeClr val="bg1"/>
                    </a:solidFill>
                    <a:ea typeface="Roboto" panose="02000000000000000000" pitchFamily="2" charset="0"/>
                  </a:rPr>
                  <a:t>Non-invasive integrations via APIs</a:t>
                </a:r>
              </a:p>
            </p:txBody>
          </p:sp>
          <p:pic>
            <p:nvPicPr>
              <p:cNvPr id="44" name="Picture 43">
                <a:extLst>
                  <a:ext uri="{FF2B5EF4-FFF2-40B4-BE49-F238E27FC236}">
                    <a16:creationId xmlns:a16="http://schemas.microsoft.com/office/drawing/2014/main" id="{BD51AF7E-AF17-B5D7-9951-08ACB1D32B3A}"/>
                  </a:ext>
                </a:extLst>
              </p:cNvPr>
              <p:cNvPicPr>
                <a:picLocks noChangeAspect="1"/>
              </p:cNvPicPr>
              <p:nvPr/>
            </p:nvPicPr>
            <p:blipFill>
              <a:blip r:embed="rId2"/>
              <a:stretch>
                <a:fillRect/>
              </a:stretch>
            </p:blipFill>
            <p:spPr>
              <a:xfrm>
                <a:off x="5977088" y="2953665"/>
                <a:ext cx="352066" cy="342191"/>
              </a:xfrm>
              <a:prstGeom prst="rect">
                <a:avLst/>
              </a:prstGeom>
            </p:spPr>
          </p:pic>
          <p:pic>
            <p:nvPicPr>
              <p:cNvPr id="45" name="Picture 44">
                <a:extLst>
                  <a:ext uri="{FF2B5EF4-FFF2-40B4-BE49-F238E27FC236}">
                    <a16:creationId xmlns:a16="http://schemas.microsoft.com/office/drawing/2014/main" id="{FDDA4EFE-4593-8679-DABA-A6C678759831}"/>
                  </a:ext>
                </a:extLst>
              </p:cNvPr>
              <p:cNvPicPr>
                <a:picLocks noChangeAspect="1"/>
              </p:cNvPicPr>
              <p:nvPr/>
            </p:nvPicPr>
            <p:blipFill>
              <a:blip r:embed="rId3"/>
              <a:stretch>
                <a:fillRect/>
              </a:stretch>
            </p:blipFill>
            <p:spPr>
              <a:xfrm>
                <a:off x="8760596" y="2953620"/>
                <a:ext cx="352158" cy="342280"/>
              </a:xfrm>
              <a:prstGeom prst="rect">
                <a:avLst/>
              </a:prstGeom>
            </p:spPr>
          </p:pic>
          <p:pic>
            <p:nvPicPr>
              <p:cNvPr id="46" name="Picture 45">
                <a:extLst>
                  <a:ext uri="{FF2B5EF4-FFF2-40B4-BE49-F238E27FC236}">
                    <a16:creationId xmlns:a16="http://schemas.microsoft.com/office/drawing/2014/main" id="{6648729A-446E-5B31-E7E5-CEED7D13A900}"/>
                  </a:ext>
                </a:extLst>
              </p:cNvPr>
              <p:cNvPicPr>
                <a:picLocks noChangeAspect="1"/>
              </p:cNvPicPr>
              <p:nvPr/>
            </p:nvPicPr>
            <p:blipFill rotWithShape="1">
              <a:blip r:embed="rId4"/>
              <a:srcRect l="6134" r="6134"/>
              <a:stretch/>
            </p:blipFill>
            <p:spPr>
              <a:xfrm>
                <a:off x="6010556" y="3955617"/>
                <a:ext cx="296556" cy="328543"/>
              </a:xfrm>
              <a:prstGeom prst="rect">
                <a:avLst/>
              </a:prstGeom>
            </p:spPr>
          </p:pic>
          <p:pic>
            <p:nvPicPr>
              <p:cNvPr id="47" name="Picture 46">
                <a:extLst>
                  <a:ext uri="{FF2B5EF4-FFF2-40B4-BE49-F238E27FC236}">
                    <a16:creationId xmlns:a16="http://schemas.microsoft.com/office/drawing/2014/main" id="{3B67CF16-D17A-E237-D868-12C0BBAF0675}"/>
                  </a:ext>
                </a:extLst>
              </p:cNvPr>
              <p:cNvPicPr>
                <a:picLocks noChangeAspect="1"/>
              </p:cNvPicPr>
              <p:nvPr/>
            </p:nvPicPr>
            <p:blipFill rotWithShape="1">
              <a:blip r:embed="rId5"/>
              <a:srcRect l="2734" r="2734"/>
              <a:stretch/>
            </p:blipFill>
            <p:spPr>
              <a:xfrm>
                <a:off x="8776906" y="3955617"/>
                <a:ext cx="319538" cy="328543"/>
              </a:xfrm>
              <a:prstGeom prst="rect">
                <a:avLst/>
              </a:prstGeom>
            </p:spPr>
          </p:pic>
          <p:pic>
            <p:nvPicPr>
              <p:cNvPr id="48" name="Picture 47">
                <a:extLst>
                  <a:ext uri="{FF2B5EF4-FFF2-40B4-BE49-F238E27FC236}">
                    <a16:creationId xmlns:a16="http://schemas.microsoft.com/office/drawing/2014/main" id="{2B7E6C2D-FE9D-FC23-9241-1E94454FFD35}"/>
                  </a:ext>
                </a:extLst>
              </p:cNvPr>
              <p:cNvPicPr>
                <a:picLocks noChangeAspect="1"/>
              </p:cNvPicPr>
              <p:nvPr/>
            </p:nvPicPr>
            <p:blipFill>
              <a:blip r:embed="rId6"/>
              <a:stretch>
                <a:fillRect/>
              </a:stretch>
            </p:blipFill>
            <p:spPr>
              <a:xfrm>
                <a:off x="5998882" y="4954588"/>
                <a:ext cx="330272" cy="321008"/>
              </a:xfrm>
              <a:prstGeom prst="rect">
                <a:avLst/>
              </a:prstGeom>
            </p:spPr>
          </p:pic>
          <p:pic>
            <p:nvPicPr>
              <p:cNvPr id="49" name="Picture 48">
                <a:extLst>
                  <a:ext uri="{FF2B5EF4-FFF2-40B4-BE49-F238E27FC236}">
                    <a16:creationId xmlns:a16="http://schemas.microsoft.com/office/drawing/2014/main" id="{F5BFE8D2-4CF2-9F67-7820-4AF4BF5C3ECC}"/>
                  </a:ext>
                </a:extLst>
              </p:cNvPr>
              <p:cNvPicPr>
                <a:picLocks noChangeAspect="1"/>
              </p:cNvPicPr>
              <p:nvPr/>
            </p:nvPicPr>
            <p:blipFill>
              <a:blip r:embed="rId7"/>
              <a:stretch>
                <a:fillRect/>
              </a:stretch>
            </p:blipFill>
            <p:spPr>
              <a:xfrm>
                <a:off x="8760596" y="4943875"/>
                <a:ext cx="352158" cy="342280"/>
              </a:xfrm>
              <a:prstGeom prst="rect">
                <a:avLst/>
              </a:prstGeom>
            </p:spPr>
          </p:pic>
          <p:pic>
            <p:nvPicPr>
              <p:cNvPr id="50" name="Picture 49">
                <a:extLst>
                  <a:ext uri="{FF2B5EF4-FFF2-40B4-BE49-F238E27FC236}">
                    <a16:creationId xmlns:a16="http://schemas.microsoft.com/office/drawing/2014/main" id="{84865E4D-67F3-ADC2-14C4-22C0D21F1AC4}"/>
                  </a:ext>
                </a:extLst>
              </p:cNvPr>
              <p:cNvPicPr>
                <a:picLocks noChangeAspect="1"/>
              </p:cNvPicPr>
              <p:nvPr/>
            </p:nvPicPr>
            <p:blipFill>
              <a:blip r:embed="rId8"/>
              <a:stretch>
                <a:fillRect/>
              </a:stretch>
            </p:blipFill>
            <p:spPr>
              <a:xfrm>
                <a:off x="5977088" y="5949639"/>
                <a:ext cx="330272" cy="321008"/>
              </a:xfrm>
              <a:prstGeom prst="rect">
                <a:avLst/>
              </a:prstGeom>
            </p:spPr>
          </p:pic>
          <p:pic>
            <p:nvPicPr>
              <p:cNvPr id="51" name="Picture 50">
                <a:extLst>
                  <a:ext uri="{FF2B5EF4-FFF2-40B4-BE49-F238E27FC236}">
                    <a16:creationId xmlns:a16="http://schemas.microsoft.com/office/drawing/2014/main" id="{75DE0CA5-8524-331C-C9D5-20DF855D636A}"/>
                  </a:ext>
                </a:extLst>
              </p:cNvPr>
              <p:cNvPicPr>
                <a:picLocks noChangeAspect="1"/>
              </p:cNvPicPr>
              <p:nvPr/>
            </p:nvPicPr>
            <p:blipFill>
              <a:blip r:embed="rId9"/>
              <a:stretch>
                <a:fillRect/>
              </a:stretch>
            </p:blipFill>
            <p:spPr>
              <a:xfrm>
                <a:off x="8780226" y="5958082"/>
                <a:ext cx="312898" cy="304121"/>
              </a:xfrm>
              <a:prstGeom prst="rect">
                <a:avLst/>
              </a:prstGeom>
            </p:spPr>
          </p:pic>
        </p:grpSp>
      </p:grpSp>
      <p:sp>
        <p:nvSpPr>
          <p:cNvPr id="6" name="TextBox 5">
            <a:extLst>
              <a:ext uri="{FF2B5EF4-FFF2-40B4-BE49-F238E27FC236}">
                <a16:creationId xmlns:a16="http://schemas.microsoft.com/office/drawing/2014/main" id="{0FDB4AF6-7269-F7C7-FCE3-FC835A1CB0A7}"/>
              </a:ext>
            </a:extLst>
          </p:cNvPr>
          <p:cNvSpPr txBox="1"/>
          <p:nvPr/>
        </p:nvSpPr>
        <p:spPr>
          <a:xfrm>
            <a:off x="6336938" y="2634079"/>
            <a:ext cx="5608320" cy="300219"/>
          </a:xfrm>
          <a:prstGeom prst="rect">
            <a:avLst/>
          </a:prstGeom>
          <a:noFill/>
        </p:spPr>
        <p:txBody>
          <a:bodyPr wrap="square">
            <a:spAutoFit/>
          </a:bodyPr>
          <a:lstStyle/>
          <a:p>
            <a:r>
              <a:rPr lang="en-US" sz="1400" b="1" dirty="0">
                <a:latin typeface="Roboto" panose="02000000000000000000" pitchFamily="2" charset="0"/>
                <a:ea typeface="Roboto" panose="02000000000000000000" pitchFamily="2" charset="0"/>
              </a:rPr>
              <a:t>BECOME MORE </a:t>
            </a:r>
            <a:r>
              <a:rPr lang="en-US" sz="1400" b="1" dirty="0">
                <a:solidFill>
                  <a:srgbClr val="CD3B72"/>
                </a:solidFill>
                <a:latin typeface="Roboto" panose="02000000000000000000" pitchFamily="2" charset="0"/>
                <a:ea typeface="Roboto" panose="02000000000000000000" pitchFamily="2" charset="0"/>
              </a:rPr>
              <a:t>EFFICIENT </a:t>
            </a:r>
            <a:r>
              <a:rPr lang="en-US" sz="1400" b="1" dirty="0">
                <a:latin typeface="Roboto" panose="02000000000000000000" pitchFamily="2" charset="0"/>
                <a:ea typeface="Roboto" panose="02000000000000000000" pitchFamily="2" charset="0"/>
              </a:rPr>
              <a:t>WITH INTELLIGENT AUTOMATION</a:t>
            </a:r>
          </a:p>
        </p:txBody>
      </p:sp>
      <p:grpSp>
        <p:nvGrpSpPr>
          <p:cNvPr id="7" name="Group 6">
            <a:extLst>
              <a:ext uri="{FF2B5EF4-FFF2-40B4-BE49-F238E27FC236}">
                <a16:creationId xmlns:a16="http://schemas.microsoft.com/office/drawing/2014/main" id="{94F4A59B-399D-DC84-8321-4CEA9C9BE2E7}"/>
              </a:ext>
            </a:extLst>
          </p:cNvPr>
          <p:cNvGrpSpPr/>
          <p:nvPr/>
        </p:nvGrpSpPr>
        <p:grpSpPr>
          <a:xfrm>
            <a:off x="6412954" y="3243912"/>
            <a:ext cx="5185423" cy="2952035"/>
            <a:chOff x="220512" y="2393110"/>
            <a:chExt cx="5185423" cy="3026356"/>
          </a:xfrm>
        </p:grpSpPr>
        <p:sp>
          <p:nvSpPr>
            <p:cNvPr id="8" name="Rectangle: Rounded Corners 7">
              <a:extLst>
                <a:ext uri="{FF2B5EF4-FFF2-40B4-BE49-F238E27FC236}">
                  <a16:creationId xmlns:a16="http://schemas.microsoft.com/office/drawing/2014/main" id="{7DFD6D6B-1926-EF27-55C6-7E287CBE9639}"/>
                </a:ext>
              </a:extLst>
            </p:cNvPr>
            <p:cNvSpPr/>
            <p:nvPr/>
          </p:nvSpPr>
          <p:spPr>
            <a:xfrm>
              <a:off x="231007" y="2765789"/>
              <a:ext cx="2406656" cy="1030082"/>
            </a:xfrm>
            <a:prstGeom prst="roundRect">
              <a:avLst>
                <a:gd name="adj" fmla="val 1460"/>
              </a:avLst>
            </a:prstGeom>
            <a:solidFill>
              <a:schemeClr val="bg1"/>
            </a:solidFill>
            <a:ln>
              <a:no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9" name="Oval 8">
              <a:extLst>
                <a:ext uri="{FF2B5EF4-FFF2-40B4-BE49-F238E27FC236}">
                  <a16:creationId xmlns:a16="http://schemas.microsoft.com/office/drawing/2014/main" id="{42F833C9-F04B-F136-41F2-1F9BE7EB6B9C}"/>
                </a:ext>
              </a:extLst>
            </p:cNvPr>
            <p:cNvSpPr/>
            <p:nvPr/>
          </p:nvSpPr>
          <p:spPr>
            <a:xfrm>
              <a:off x="1057220" y="2393110"/>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10" name="Rectangle: Rounded Corners 9">
              <a:extLst>
                <a:ext uri="{FF2B5EF4-FFF2-40B4-BE49-F238E27FC236}">
                  <a16:creationId xmlns:a16="http://schemas.microsoft.com/office/drawing/2014/main" id="{779924A2-2DAA-8C41-593C-03B4E1CEA3FA}"/>
                </a:ext>
              </a:extLst>
            </p:cNvPr>
            <p:cNvSpPr/>
            <p:nvPr/>
          </p:nvSpPr>
          <p:spPr>
            <a:xfrm>
              <a:off x="2999279" y="2765789"/>
              <a:ext cx="2406656" cy="1030082"/>
            </a:xfrm>
            <a:prstGeom prst="roundRect">
              <a:avLst>
                <a:gd name="adj" fmla="val 1460"/>
              </a:avLst>
            </a:prstGeom>
            <a:solidFill>
              <a:schemeClr val="bg1"/>
            </a:solidFill>
            <a:ln>
              <a:no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11" name="Oval 10">
              <a:extLst>
                <a:ext uri="{FF2B5EF4-FFF2-40B4-BE49-F238E27FC236}">
                  <a16:creationId xmlns:a16="http://schemas.microsoft.com/office/drawing/2014/main" id="{92E1D4A4-2B90-FD18-72EA-31E322DA59EB}"/>
                </a:ext>
              </a:extLst>
            </p:cNvPr>
            <p:cNvSpPr/>
            <p:nvPr/>
          </p:nvSpPr>
          <p:spPr>
            <a:xfrm>
              <a:off x="3825492" y="2393110"/>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12" name="Rectangle: Rounded Corners 11">
              <a:extLst>
                <a:ext uri="{FF2B5EF4-FFF2-40B4-BE49-F238E27FC236}">
                  <a16:creationId xmlns:a16="http://schemas.microsoft.com/office/drawing/2014/main" id="{BB858765-7D50-2A62-17D8-EFCFA30C727D}"/>
                </a:ext>
              </a:extLst>
            </p:cNvPr>
            <p:cNvSpPr/>
            <p:nvPr/>
          </p:nvSpPr>
          <p:spPr>
            <a:xfrm>
              <a:off x="220512" y="4210582"/>
              <a:ext cx="2406656" cy="1030082"/>
            </a:xfrm>
            <a:prstGeom prst="roundRect">
              <a:avLst>
                <a:gd name="adj" fmla="val 1460"/>
              </a:avLst>
            </a:prstGeom>
            <a:solidFill>
              <a:schemeClr val="bg1"/>
            </a:solidFill>
            <a:ln>
              <a:no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13" name="Oval 12">
              <a:extLst>
                <a:ext uri="{FF2B5EF4-FFF2-40B4-BE49-F238E27FC236}">
                  <a16:creationId xmlns:a16="http://schemas.microsoft.com/office/drawing/2014/main" id="{C24EE132-2F90-7335-1237-8C7BA7383FF7}"/>
                </a:ext>
              </a:extLst>
            </p:cNvPr>
            <p:cNvSpPr/>
            <p:nvPr/>
          </p:nvSpPr>
          <p:spPr>
            <a:xfrm>
              <a:off x="1046725" y="3837904"/>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8DC1A9D4-361B-FA70-387F-7085EC0F36A8}"/>
                </a:ext>
              </a:extLst>
            </p:cNvPr>
            <p:cNvSpPr txBox="1"/>
            <p:nvPr/>
          </p:nvSpPr>
          <p:spPr>
            <a:xfrm>
              <a:off x="362857" y="3113373"/>
              <a:ext cx="2134397" cy="662603"/>
            </a:xfrm>
            <a:prstGeom prst="rect">
              <a:avLst/>
            </a:prstGeom>
            <a:noFill/>
          </p:spPr>
          <p:txBody>
            <a:bodyPr wrap="square">
              <a:spAutoFit/>
            </a:bodyPr>
            <a:lstStyle/>
            <a:p>
              <a:pPr algn="ctr"/>
              <a:r>
                <a:rPr lang="en-US" sz="1200" dirty="0">
                  <a:ea typeface="Roboto" panose="02000000000000000000" pitchFamily="2" charset="0"/>
                </a:rPr>
                <a:t>Automated faster &amp; smarter processing of documents at lower costs &amp; lesser time</a:t>
              </a:r>
            </a:p>
          </p:txBody>
        </p:sp>
        <p:sp>
          <p:nvSpPr>
            <p:cNvPr id="15" name="TextBox 14">
              <a:extLst>
                <a:ext uri="{FF2B5EF4-FFF2-40B4-BE49-F238E27FC236}">
                  <a16:creationId xmlns:a16="http://schemas.microsoft.com/office/drawing/2014/main" id="{675DB4CD-8A5F-695E-8C79-31F196336B20}"/>
                </a:ext>
              </a:extLst>
            </p:cNvPr>
            <p:cNvSpPr txBox="1"/>
            <p:nvPr/>
          </p:nvSpPr>
          <p:spPr>
            <a:xfrm>
              <a:off x="3180985" y="3113373"/>
              <a:ext cx="2143783" cy="662603"/>
            </a:xfrm>
            <a:prstGeom prst="rect">
              <a:avLst/>
            </a:prstGeom>
            <a:noFill/>
          </p:spPr>
          <p:txBody>
            <a:bodyPr wrap="square">
              <a:spAutoFit/>
            </a:bodyPr>
            <a:lstStyle/>
            <a:p>
              <a:pPr algn="ctr"/>
              <a:r>
                <a:rPr lang="en-US" sz="1200" dirty="0">
                  <a:ea typeface="Roboto" panose="02000000000000000000" pitchFamily="2" charset="0"/>
                </a:rPr>
                <a:t>Robust exception flagging for easy analysis and faster resolutions</a:t>
              </a:r>
            </a:p>
          </p:txBody>
        </p:sp>
        <p:sp>
          <p:nvSpPr>
            <p:cNvPr id="16" name="TextBox 15">
              <a:extLst>
                <a:ext uri="{FF2B5EF4-FFF2-40B4-BE49-F238E27FC236}">
                  <a16:creationId xmlns:a16="http://schemas.microsoft.com/office/drawing/2014/main" id="{388820F0-2C24-88C3-052D-812592142716}"/>
                </a:ext>
              </a:extLst>
            </p:cNvPr>
            <p:cNvSpPr txBox="1"/>
            <p:nvPr/>
          </p:nvSpPr>
          <p:spPr>
            <a:xfrm>
              <a:off x="287602" y="4567548"/>
              <a:ext cx="2266912" cy="851918"/>
            </a:xfrm>
            <a:prstGeom prst="rect">
              <a:avLst/>
            </a:prstGeom>
            <a:noFill/>
          </p:spPr>
          <p:txBody>
            <a:bodyPr wrap="square">
              <a:spAutoFit/>
            </a:bodyPr>
            <a:lstStyle/>
            <a:p>
              <a:pPr algn="ctr"/>
              <a:r>
                <a:rPr lang="en-US" sz="1200" dirty="0">
                  <a:ea typeface="Roboto" panose="02000000000000000000" pitchFamily="2" charset="0"/>
                </a:rPr>
                <a:t>Cloud native, open-source architecture with best-in-class security</a:t>
              </a:r>
              <a:endParaRPr lang="en-GB" sz="1200" dirty="0"/>
            </a:p>
            <a:p>
              <a:pPr algn="ctr"/>
              <a:endParaRPr lang="en-US" sz="1200" dirty="0">
                <a:ea typeface="Roboto" panose="02000000000000000000" pitchFamily="2" charset="0"/>
              </a:endParaRPr>
            </a:p>
          </p:txBody>
        </p:sp>
        <p:pic>
          <p:nvPicPr>
            <p:cNvPr id="17" name="Picture 16">
              <a:extLst>
                <a:ext uri="{FF2B5EF4-FFF2-40B4-BE49-F238E27FC236}">
                  <a16:creationId xmlns:a16="http://schemas.microsoft.com/office/drawing/2014/main" id="{E9E53ACA-81CB-B111-FC8A-FB0542B5FE6D}"/>
                </a:ext>
              </a:extLst>
            </p:cNvPr>
            <p:cNvPicPr>
              <a:picLocks noChangeAspect="1"/>
            </p:cNvPicPr>
            <p:nvPr/>
          </p:nvPicPr>
          <p:blipFill>
            <a:blip r:embed="rId10"/>
            <a:stretch>
              <a:fillRect/>
            </a:stretch>
          </p:blipFill>
          <p:spPr>
            <a:xfrm>
              <a:off x="1267575" y="2557090"/>
              <a:ext cx="333517" cy="333149"/>
            </a:xfrm>
            <a:prstGeom prst="rect">
              <a:avLst/>
            </a:prstGeom>
          </p:spPr>
        </p:pic>
        <p:pic>
          <p:nvPicPr>
            <p:cNvPr id="18" name="Picture 17">
              <a:extLst>
                <a:ext uri="{FF2B5EF4-FFF2-40B4-BE49-F238E27FC236}">
                  <a16:creationId xmlns:a16="http://schemas.microsoft.com/office/drawing/2014/main" id="{1CEEEB0D-C978-18B5-E1E0-4D8268D51621}"/>
                </a:ext>
              </a:extLst>
            </p:cNvPr>
            <p:cNvPicPr>
              <a:picLocks noChangeAspect="1"/>
            </p:cNvPicPr>
            <p:nvPr/>
          </p:nvPicPr>
          <p:blipFill>
            <a:blip r:embed="rId11"/>
            <a:stretch>
              <a:fillRect/>
            </a:stretch>
          </p:blipFill>
          <p:spPr>
            <a:xfrm>
              <a:off x="3996075" y="2542633"/>
              <a:ext cx="413062" cy="362062"/>
            </a:xfrm>
            <a:prstGeom prst="rect">
              <a:avLst/>
            </a:prstGeom>
          </p:spPr>
        </p:pic>
        <p:pic>
          <p:nvPicPr>
            <p:cNvPr id="19" name="Picture 18">
              <a:extLst>
                <a:ext uri="{FF2B5EF4-FFF2-40B4-BE49-F238E27FC236}">
                  <a16:creationId xmlns:a16="http://schemas.microsoft.com/office/drawing/2014/main" id="{66994410-6B5D-AD9C-18E9-ADD5C37F893E}"/>
                </a:ext>
              </a:extLst>
            </p:cNvPr>
            <p:cNvPicPr>
              <a:picLocks noChangeAspect="1"/>
            </p:cNvPicPr>
            <p:nvPr/>
          </p:nvPicPr>
          <p:blipFill>
            <a:blip r:embed="rId12"/>
            <a:stretch>
              <a:fillRect/>
            </a:stretch>
          </p:blipFill>
          <p:spPr>
            <a:xfrm>
              <a:off x="1228330" y="3997088"/>
              <a:ext cx="391017" cy="342739"/>
            </a:xfrm>
            <a:prstGeom prst="rect">
              <a:avLst/>
            </a:prstGeom>
          </p:spPr>
        </p:pic>
        <p:sp>
          <p:nvSpPr>
            <p:cNvPr id="20" name="Rectangle: Rounded Corners 19">
              <a:extLst>
                <a:ext uri="{FF2B5EF4-FFF2-40B4-BE49-F238E27FC236}">
                  <a16:creationId xmlns:a16="http://schemas.microsoft.com/office/drawing/2014/main" id="{340D4958-1137-9EFC-1206-025DA14673D7}"/>
                </a:ext>
              </a:extLst>
            </p:cNvPr>
            <p:cNvSpPr/>
            <p:nvPr/>
          </p:nvSpPr>
          <p:spPr>
            <a:xfrm>
              <a:off x="2984681" y="4210582"/>
              <a:ext cx="2406656" cy="1030082"/>
            </a:xfrm>
            <a:prstGeom prst="roundRect">
              <a:avLst>
                <a:gd name="adj" fmla="val 1460"/>
              </a:avLst>
            </a:prstGeom>
            <a:solidFill>
              <a:schemeClr val="bg1"/>
            </a:solidFill>
            <a:ln>
              <a:noFill/>
            </a:ln>
            <a:effectLst>
              <a:outerShdw blurRad="762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52" name="Oval 51">
              <a:extLst>
                <a:ext uri="{FF2B5EF4-FFF2-40B4-BE49-F238E27FC236}">
                  <a16:creationId xmlns:a16="http://schemas.microsoft.com/office/drawing/2014/main" id="{D0E793CD-E63D-31AC-CAA1-1E8F00133567}"/>
                </a:ext>
              </a:extLst>
            </p:cNvPr>
            <p:cNvSpPr/>
            <p:nvPr/>
          </p:nvSpPr>
          <p:spPr>
            <a:xfrm>
              <a:off x="3810894" y="3837904"/>
              <a:ext cx="754229" cy="661108"/>
            </a:xfrm>
            <a:prstGeom prst="ellipse">
              <a:avLst/>
            </a:prstGeom>
            <a:solidFill>
              <a:srgbClr val="004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K">
                <a:latin typeface="Roboto" panose="02000000000000000000" pitchFamily="2" charset="0"/>
                <a:ea typeface="Roboto" panose="02000000000000000000" pitchFamily="2" charset="0"/>
              </a:endParaRPr>
            </a:p>
          </p:txBody>
        </p:sp>
        <p:sp>
          <p:nvSpPr>
            <p:cNvPr id="53" name="TextBox 52">
              <a:extLst>
                <a:ext uri="{FF2B5EF4-FFF2-40B4-BE49-F238E27FC236}">
                  <a16:creationId xmlns:a16="http://schemas.microsoft.com/office/drawing/2014/main" id="{F51BD02A-B723-3E2F-A005-B72C471C027E}"/>
                </a:ext>
              </a:extLst>
            </p:cNvPr>
            <p:cNvSpPr txBox="1"/>
            <p:nvPr/>
          </p:nvSpPr>
          <p:spPr>
            <a:xfrm>
              <a:off x="3098800" y="4567548"/>
              <a:ext cx="2225968" cy="662603"/>
            </a:xfrm>
            <a:prstGeom prst="rect">
              <a:avLst/>
            </a:prstGeom>
            <a:noFill/>
          </p:spPr>
          <p:txBody>
            <a:bodyPr wrap="square">
              <a:spAutoFit/>
            </a:bodyPr>
            <a:lstStyle/>
            <a:p>
              <a:pPr algn="ctr"/>
              <a:r>
                <a:rPr lang="en-US" sz="1200" dirty="0">
                  <a:ea typeface="Roboto" panose="02000000000000000000" pitchFamily="2" charset="0"/>
                </a:rPr>
                <a:t>Multi hierarchical domain centric data model for easy correlation and analysis</a:t>
              </a:r>
            </a:p>
          </p:txBody>
        </p:sp>
        <p:pic>
          <p:nvPicPr>
            <p:cNvPr id="54" name="Picture 54" descr="Megaphone1 with solid fill">
              <a:extLst>
                <a:ext uri="{FF2B5EF4-FFF2-40B4-BE49-F238E27FC236}">
                  <a16:creationId xmlns:a16="http://schemas.microsoft.com/office/drawing/2014/main" id="{7DB2515F-2514-1C1C-8365-21F34D8A441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3992499" y="3997088"/>
              <a:ext cx="391017" cy="342739"/>
            </a:xfrm>
            <a:prstGeom prst="rect">
              <a:avLst/>
            </a:prstGeom>
          </p:spPr>
        </p:pic>
      </p:grpSp>
    </p:spTree>
    <p:extLst>
      <p:ext uri="{BB962C8B-B14F-4D97-AF65-F5344CB8AC3E}">
        <p14:creationId xmlns:p14="http://schemas.microsoft.com/office/powerpoint/2010/main" val="1313739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9C7184-91BE-89B5-AA3F-113390D96315}"/>
              </a:ext>
            </a:extLst>
          </p:cNvPr>
          <p:cNvSpPr>
            <a:spLocks noGrp="1"/>
          </p:cNvSpPr>
          <p:nvPr>
            <p:ph type="sldNum" sz="quarter" idx="12"/>
          </p:nvPr>
        </p:nvSpPr>
        <p:spPr>
          <a:xfrm>
            <a:off x="8610600" y="6254752"/>
            <a:ext cx="2743200" cy="365125"/>
          </a:xfrm>
        </p:spPr>
        <p:txBody>
          <a:bodyPr/>
          <a:lstStyle/>
          <a:p>
            <a:fld id="{E9D7439B-E575-4DDF-93DD-EFE5389AE2C5}" type="slidenum">
              <a:rPr lang="en-IN" smtClean="0"/>
              <a:t>6</a:t>
            </a:fld>
            <a:endParaRPr lang="en-IN"/>
          </a:p>
        </p:txBody>
      </p:sp>
      <p:grpSp>
        <p:nvGrpSpPr>
          <p:cNvPr id="8" name="Group 7">
            <a:extLst>
              <a:ext uri="{FF2B5EF4-FFF2-40B4-BE49-F238E27FC236}">
                <a16:creationId xmlns:a16="http://schemas.microsoft.com/office/drawing/2014/main" id="{00618ED7-3FEF-48D8-DAEF-6A7816A273B0}"/>
              </a:ext>
            </a:extLst>
          </p:cNvPr>
          <p:cNvGrpSpPr/>
          <p:nvPr/>
        </p:nvGrpSpPr>
        <p:grpSpPr>
          <a:xfrm>
            <a:off x="257695" y="136981"/>
            <a:ext cx="10076476" cy="1113867"/>
            <a:chOff x="257695" y="136981"/>
            <a:chExt cx="10076476" cy="1113867"/>
          </a:xfrm>
        </p:grpSpPr>
        <p:sp>
          <p:nvSpPr>
            <p:cNvPr id="7" name="Rectangle 6">
              <a:extLst>
                <a:ext uri="{FF2B5EF4-FFF2-40B4-BE49-F238E27FC236}">
                  <a16:creationId xmlns:a16="http://schemas.microsoft.com/office/drawing/2014/main" id="{B7AD707D-98A2-9ACE-83B8-FDB59BF414BE}"/>
                </a:ext>
              </a:extLst>
            </p:cNvPr>
            <p:cNvSpPr/>
            <p:nvPr/>
          </p:nvSpPr>
          <p:spPr>
            <a:xfrm>
              <a:off x="304800" y="449943"/>
              <a:ext cx="9978571" cy="800905"/>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21C87B54-E3BF-C4D2-E380-43BA1126EBCC}"/>
                </a:ext>
              </a:extLst>
            </p:cNvPr>
            <p:cNvSpPr/>
            <p:nvPr/>
          </p:nvSpPr>
          <p:spPr>
            <a:xfrm>
              <a:off x="257695" y="136981"/>
              <a:ext cx="10076476"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Solution Brief</a:t>
              </a:r>
            </a:p>
          </p:txBody>
        </p:sp>
        <p:sp>
          <p:nvSpPr>
            <p:cNvPr id="6" name="TextBox 5">
              <a:extLst>
                <a:ext uri="{FF2B5EF4-FFF2-40B4-BE49-F238E27FC236}">
                  <a16:creationId xmlns:a16="http://schemas.microsoft.com/office/drawing/2014/main" id="{1C58F1CC-5619-FDCB-1F0D-5FEC473EAFF7}"/>
                </a:ext>
              </a:extLst>
            </p:cNvPr>
            <p:cNvSpPr txBox="1"/>
            <p:nvPr/>
          </p:nvSpPr>
          <p:spPr>
            <a:xfrm>
              <a:off x="453504" y="529721"/>
              <a:ext cx="9718271" cy="646331"/>
            </a:xfrm>
            <a:prstGeom prst="rect">
              <a:avLst/>
            </a:prstGeom>
            <a:noFill/>
          </p:spPr>
          <p:txBody>
            <a:bodyPr wrap="square" rtlCol="0">
              <a:spAutoFit/>
            </a:bodyPr>
            <a:lstStyle/>
            <a:p>
              <a:r>
                <a:rPr lang="en-US" sz="1200" kern="100" dirty="0">
                  <a:effectLst/>
                </a:rPr>
                <a:t>AI driven cloud native solution to analyse varied commercial &amp; contractual documents (e.g., MSAs, SOWs, Pos, Invoices etc.) to conduct smart &amp; intelligent accrual analysis from Purchase Orders &amp; Invoices, extraction of non-commercial terms &amp; conditions ​ for complex procurement functions spanning across multiple hierarchies, cost centers​, business units, currencies​, spend types or country specific metrics​.</a:t>
              </a:r>
              <a:endParaRPr lang="en-GB" sz="1200" dirty="0"/>
            </a:p>
          </p:txBody>
        </p:sp>
      </p:grpSp>
      <p:grpSp>
        <p:nvGrpSpPr>
          <p:cNvPr id="33" name="Group 32">
            <a:extLst>
              <a:ext uri="{FF2B5EF4-FFF2-40B4-BE49-F238E27FC236}">
                <a16:creationId xmlns:a16="http://schemas.microsoft.com/office/drawing/2014/main" id="{CA0B9BDB-10FE-0406-96D9-CBD60D7252E9}"/>
              </a:ext>
            </a:extLst>
          </p:cNvPr>
          <p:cNvGrpSpPr/>
          <p:nvPr/>
        </p:nvGrpSpPr>
        <p:grpSpPr>
          <a:xfrm>
            <a:off x="304800" y="3661274"/>
            <a:ext cx="10060182" cy="2921906"/>
            <a:chOff x="273990" y="1692734"/>
            <a:chExt cx="10060182" cy="2921906"/>
          </a:xfrm>
        </p:grpSpPr>
        <p:grpSp>
          <p:nvGrpSpPr>
            <p:cNvPr id="9" name="Group 8">
              <a:extLst>
                <a:ext uri="{FF2B5EF4-FFF2-40B4-BE49-F238E27FC236}">
                  <a16:creationId xmlns:a16="http://schemas.microsoft.com/office/drawing/2014/main" id="{CEBCDA55-2A4E-05E3-22EB-63AACADDD759}"/>
                </a:ext>
              </a:extLst>
            </p:cNvPr>
            <p:cNvGrpSpPr/>
            <p:nvPr/>
          </p:nvGrpSpPr>
          <p:grpSpPr>
            <a:xfrm>
              <a:off x="273990" y="1692734"/>
              <a:ext cx="3340067" cy="2921906"/>
              <a:chOff x="257695" y="136981"/>
              <a:chExt cx="3340067" cy="2768973"/>
            </a:xfrm>
          </p:grpSpPr>
          <p:sp>
            <p:nvSpPr>
              <p:cNvPr id="10" name="Rectangle 9">
                <a:extLst>
                  <a:ext uri="{FF2B5EF4-FFF2-40B4-BE49-F238E27FC236}">
                    <a16:creationId xmlns:a16="http://schemas.microsoft.com/office/drawing/2014/main" id="{5B24BE58-40AC-E749-F0F0-1BA8AF15DF41}"/>
                  </a:ext>
                </a:extLst>
              </p:cNvPr>
              <p:cNvSpPr/>
              <p:nvPr/>
            </p:nvSpPr>
            <p:spPr>
              <a:xfrm>
                <a:off x="304801" y="449943"/>
                <a:ext cx="3227648" cy="2456011"/>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3C6F3283-2FA0-81E3-A282-C86C2B8F39DA}"/>
                  </a:ext>
                </a:extLst>
              </p:cNvPr>
              <p:cNvSpPr/>
              <p:nvPr/>
            </p:nvSpPr>
            <p:spPr>
              <a:xfrm>
                <a:off x="257695" y="136981"/>
                <a:ext cx="3340067"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Features</a:t>
                </a:r>
              </a:p>
            </p:txBody>
          </p:sp>
          <p:sp>
            <p:nvSpPr>
              <p:cNvPr id="12" name="TextBox 11">
                <a:extLst>
                  <a:ext uri="{FF2B5EF4-FFF2-40B4-BE49-F238E27FC236}">
                    <a16:creationId xmlns:a16="http://schemas.microsoft.com/office/drawing/2014/main" id="{6BB29616-E620-97CE-7F44-EBD964547BA0}"/>
                  </a:ext>
                </a:extLst>
              </p:cNvPr>
              <p:cNvSpPr txBox="1"/>
              <p:nvPr/>
            </p:nvSpPr>
            <p:spPr>
              <a:xfrm>
                <a:off x="453505" y="529721"/>
                <a:ext cx="2977343" cy="2187506"/>
              </a:xfrm>
              <a:prstGeom prst="rect">
                <a:avLst/>
              </a:prstGeom>
              <a:noFill/>
            </p:spPr>
            <p:txBody>
              <a:bodyPr wrap="square" rtlCol="0">
                <a:spAutoFit/>
              </a:bodyPr>
              <a:lstStyle/>
              <a:p>
                <a:pPr marL="285750" indent="-285750">
                  <a:buFont typeface="Wingdings" panose="05000000000000000000" pitchFamily="2" charset="2"/>
                  <a:buChar char="§"/>
                </a:pPr>
                <a:r>
                  <a:rPr lang="en-US" sz="1200" dirty="0">
                    <a:ea typeface="Roboto" panose="02000000000000000000" pitchFamily="2" charset="0"/>
                  </a:rPr>
                  <a:t>Automated faster &amp; smarter processing of documents at lower costs &amp; lesser time</a:t>
                </a:r>
              </a:p>
              <a:p>
                <a:pPr marL="285750" indent="-285750">
                  <a:buFont typeface="Wingdings" panose="05000000000000000000" pitchFamily="2" charset="2"/>
                  <a:buChar char="§"/>
                </a:pPr>
                <a:r>
                  <a:rPr lang="en-US" sz="1200" dirty="0">
                    <a:ea typeface="Roboto" panose="02000000000000000000" pitchFamily="2" charset="0"/>
                  </a:rPr>
                  <a:t>Customised data model for easy correlation and analysis</a:t>
                </a:r>
              </a:p>
              <a:p>
                <a:pPr marL="285750" indent="-285750">
                  <a:buFont typeface="Wingdings" panose="05000000000000000000" pitchFamily="2" charset="2"/>
                  <a:buChar char="§"/>
                </a:pPr>
                <a:r>
                  <a:rPr lang="en-US" sz="1200" dirty="0">
                    <a:ea typeface="Roboto" panose="02000000000000000000" pitchFamily="2" charset="0"/>
                  </a:rPr>
                  <a:t>What-if analysis capabilities for analysts</a:t>
                </a:r>
              </a:p>
              <a:p>
                <a:pPr marL="285750" indent="-285750">
                  <a:buFont typeface="Wingdings" panose="05000000000000000000" pitchFamily="2" charset="2"/>
                  <a:buChar char="§"/>
                </a:pPr>
                <a:r>
                  <a:rPr lang="en-US" sz="1200" dirty="0">
                    <a:ea typeface="Roboto" panose="02000000000000000000" pitchFamily="2" charset="0"/>
                  </a:rPr>
                  <a:t>Robust exception flagging for easy analysis and faster resolutions</a:t>
                </a:r>
              </a:p>
              <a:p>
                <a:pPr marL="285750" indent="-285750">
                  <a:buFont typeface="Wingdings" panose="05000000000000000000" pitchFamily="2" charset="2"/>
                  <a:buChar char="§"/>
                </a:pPr>
                <a:r>
                  <a:rPr lang="en-US" sz="1200" dirty="0">
                    <a:ea typeface="Roboto" panose="02000000000000000000" pitchFamily="2" charset="0"/>
                  </a:rPr>
                  <a:t>Easy to comprehend customised reports for greater consistency</a:t>
                </a:r>
              </a:p>
              <a:p>
                <a:pPr marL="285750" indent="-285750">
                  <a:buFont typeface="Wingdings" panose="05000000000000000000" pitchFamily="2" charset="2"/>
                  <a:buChar char="§"/>
                </a:pPr>
                <a:r>
                  <a:rPr lang="en-US" sz="1200" dirty="0">
                    <a:ea typeface="Roboto" panose="02000000000000000000" pitchFamily="2" charset="0"/>
                  </a:rPr>
                  <a:t>Flexible deployment options with best-in-class security</a:t>
                </a:r>
                <a:endParaRPr lang="en-GB" sz="1200" dirty="0"/>
              </a:p>
            </p:txBody>
          </p:sp>
        </p:grpSp>
        <p:grpSp>
          <p:nvGrpSpPr>
            <p:cNvPr id="13" name="Group 12">
              <a:extLst>
                <a:ext uri="{FF2B5EF4-FFF2-40B4-BE49-F238E27FC236}">
                  <a16:creationId xmlns:a16="http://schemas.microsoft.com/office/drawing/2014/main" id="{A2C24621-6314-DFDF-2435-DB30A8931C8C}"/>
                </a:ext>
              </a:extLst>
            </p:cNvPr>
            <p:cNvGrpSpPr/>
            <p:nvPr/>
          </p:nvGrpSpPr>
          <p:grpSpPr>
            <a:xfrm>
              <a:off x="3791791" y="1692734"/>
              <a:ext cx="3340067" cy="2921906"/>
              <a:chOff x="257695" y="136981"/>
              <a:chExt cx="3340067" cy="2921906"/>
            </a:xfrm>
          </p:grpSpPr>
          <p:sp>
            <p:nvSpPr>
              <p:cNvPr id="14" name="Rectangle 13">
                <a:extLst>
                  <a:ext uri="{FF2B5EF4-FFF2-40B4-BE49-F238E27FC236}">
                    <a16:creationId xmlns:a16="http://schemas.microsoft.com/office/drawing/2014/main" id="{2420D0A8-079C-448E-C4FB-3498F4158FA5}"/>
                  </a:ext>
                </a:extLst>
              </p:cNvPr>
              <p:cNvSpPr/>
              <p:nvPr/>
            </p:nvSpPr>
            <p:spPr>
              <a:xfrm>
                <a:off x="304801" y="449943"/>
                <a:ext cx="3227648" cy="2608944"/>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53902BC0-577A-A792-34EF-31C153632299}"/>
                  </a:ext>
                </a:extLst>
              </p:cNvPr>
              <p:cNvSpPr/>
              <p:nvPr/>
            </p:nvSpPr>
            <p:spPr>
              <a:xfrm>
                <a:off x="257695" y="136981"/>
                <a:ext cx="3340067"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USPs</a:t>
                </a:r>
              </a:p>
            </p:txBody>
          </p:sp>
          <p:sp>
            <p:nvSpPr>
              <p:cNvPr id="16" name="TextBox 15">
                <a:extLst>
                  <a:ext uri="{FF2B5EF4-FFF2-40B4-BE49-F238E27FC236}">
                    <a16:creationId xmlns:a16="http://schemas.microsoft.com/office/drawing/2014/main" id="{50AE6C73-C320-802A-CA98-6AFB2445FB48}"/>
                  </a:ext>
                </a:extLst>
              </p:cNvPr>
              <p:cNvSpPr txBox="1"/>
              <p:nvPr/>
            </p:nvSpPr>
            <p:spPr>
              <a:xfrm>
                <a:off x="453505" y="529721"/>
                <a:ext cx="2977343" cy="2308324"/>
              </a:xfrm>
              <a:prstGeom prst="rect">
                <a:avLst/>
              </a:prstGeom>
              <a:noFill/>
            </p:spPr>
            <p:txBody>
              <a:bodyPr wrap="square" rtlCol="0">
                <a:spAutoFit/>
              </a:bodyPr>
              <a:lstStyle/>
              <a:p>
                <a:pPr marL="285750" indent="-285750">
                  <a:buFont typeface="Wingdings" panose="05000000000000000000" pitchFamily="2" charset="2"/>
                  <a:buChar char="§"/>
                </a:pPr>
                <a:r>
                  <a:rPr lang="en-US" sz="1200" dirty="0">
                    <a:ea typeface="Roboto" panose="02000000000000000000" pitchFamily="2" charset="0"/>
                  </a:rPr>
                  <a:t>AI propelled document ingestion &amp; processing with multilingual support</a:t>
                </a:r>
              </a:p>
              <a:p>
                <a:pPr marL="285750" indent="-285750">
                  <a:buFont typeface="Wingdings" panose="05000000000000000000" pitchFamily="2" charset="2"/>
                  <a:buChar char="§"/>
                </a:pPr>
                <a:r>
                  <a:rPr lang="en-US" sz="1200" dirty="0">
                    <a:ea typeface="Roboto" panose="02000000000000000000" pitchFamily="2" charset="0"/>
                  </a:rPr>
                  <a:t>Multi hierarchical domain centric data model </a:t>
                </a:r>
              </a:p>
              <a:p>
                <a:pPr marL="285750" indent="-285750">
                  <a:buFont typeface="Wingdings" panose="05000000000000000000" pitchFamily="2" charset="2"/>
                  <a:buChar char="§"/>
                </a:pPr>
                <a:r>
                  <a:rPr lang="en-US" sz="1200" dirty="0">
                    <a:ea typeface="Roboto" panose="02000000000000000000" pitchFamily="2" charset="0"/>
                  </a:rPr>
                  <a:t>ML driven predictive model for accrual analysis</a:t>
                </a:r>
              </a:p>
              <a:p>
                <a:pPr marL="285750" indent="-285750">
                  <a:buFont typeface="Wingdings" panose="05000000000000000000" pitchFamily="2" charset="2"/>
                  <a:buChar char="§"/>
                </a:pPr>
                <a:r>
                  <a:rPr lang="en-US" sz="1200" dirty="0">
                    <a:ea typeface="Roboto" panose="02000000000000000000" pitchFamily="2" charset="0"/>
                  </a:rPr>
                  <a:t>Pre-configured anomaly detection use cases</a:t>
                </a:r>
              </a:p>
              <a:p>
                <a:pPr marL="285750" indent="-285750">
                  <a:buFont typeface="Wingdings" panose="05000000000000000000" pitchFamily="2" charset="2"/>
                  <a:buChar char="§"/>
                </a:pPr>
                <a:r>
                  <a:rPr lang="en-US" sz="1200" dirty="0">
                    <a:ea typeface="Roboto" panose="02000000000000000000" pitchFamily="2" charset="0"/>
                  </a:rPr>
                  <a:t>Low code/No code mechanism for new report creation/customisation</a:t>
                </a:r>
              </a:p>
              <a:p>
                <a:pPr marL="285750" indent="-285750">
                  <a:buFont typeface="Wingdings" panose="05000000000000000000" pitchFamily="2" charset="2"/>
                  <a:buChar char="§"/>
                </a:pPr>
                <a:r>
                  <a:rPr lang="en-US" sz="1200" dirty="0">
                    <a:ea typeface="Roboto" panose="02000000000000000000" pitchFamily="2" charset="0"/>
                  </a:rPr>
                  <a:t>Cloud native open-source architecture with SaaS model</a:t>
                </a:r>
                <a:endParaRPr lang="en-GB" sz="1200" dirty="0"/>
              </a:p>
            </p:txBody>
          </p:sp>
        </p:grpSp>
        <p:grpSp>
          <p:nvGrpSpPr>
            <p:cNvPr id="17" name="Group 16">
              <a:extLst>
                <a:ext uri="{FF2B5EF4-FFF2-40B4-BE49-F238E27FC236}">
                  <a16:creationId xmlns:a16="http://schemas.microsoft.com/office/drawing/2014/main" id="{812FEBC4-D414-CB3D-DF61-DB7CD8C6E632}"/>
                </a:ext>
              </a:extLst>
            </p:cNvPr>
            <p:cNvGrpSpPr/>
            <p:nvPr/>
          </p:nvGrpSpPr>
          <p:grpSpPr>
            <a:xfrm>
              <a:off x="7264138" y="1692734"/>
              <a:ext cx="3070034" cy="2921906"/>
              <a:chOff x="257696" y="136981"/>
              <a:chExt cx="3070034" cy="2921906"/>
            </a:xfrm>
          </p:grpSpPr>
          <p:sp>
            <p:nvSpPr>
              <p:cNvPr id="18" name="Rectangle 17">
                <a:extLst>
                  <a:ext uri="{FF2B5EF4-FFF2-40B4-BE49-F238E27FC236}">
                    <a16:creationId xmlns:a16="http://schemas.microsoft.com/office/drawing/2014/main" id="{CF591FF7-E00A-5B97-878B-2A744930A6BD}"/>
                  </a:ext>
                </a:extLst>
              </p:cNvPr>
              <p:cNvSpPr/>
              <p:nvPr/>
            </p:nvSpPr>
            <p:spPr>
              <a:xfrm>
                <a:off x="304801" y="449943"/>
                <a:ext cx="2972128" cy="2608944"/>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AB0AD50F-4E7A-9374-B362-26C312485DCA}"/>
                  </a:ext>
                </a:extLst>
              </p:cNvPr>
              <p:cNvSpPr/>
              <p:nvPr/>
            </p:nvSpPr>
            <p:spPr>
              <a:xfrm>
                <a:off x="257696" y="136981"/>
                <a:ext cx="3070034"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Perceived Competition</a:t>
                </a:r>
              </a:p>
            </p:txBody>
          </p:sp>
          <p:sp>
            <p:nvSpPr>
              <p:cNvPr id="20" name="TextBox 19">
                <a:extLst>
                  <a:ext uri="{FF2B5EF4-FFF2-40B4-BE49-F238E27FC236}">
                    <a16:creationId xmlns:a16="http://schemas.microsoft.com/office/drawing/2014/main" id="{AD78A6C7-541A-048A-AFAA-142E0DB9AA2E}"/>
                  </a:ext>
                </a:extLst>
              </p:cNvPr>
              <p:cNvSpPr txBox="1"/>
              <p:nvPr/>
            </p:nvSpPr>
            <p:spPr>
              <a:xfrm>
                <a:off x="453506" y="529721"/>
                <a:ext cx="2721824" cy="2308324"/>
              </a:xfrm>
              <a:prstGeom prst="rect">
                <a:avLst/>
              </a:prstGeom>
              <a:noFill/>
            </p:spPr>
            <p:txBody>
              <a:bodyPr wrap="square" rtlCol="0">
                <a:spAutoFit/>
              </a:bodyPr>
              <a:lstStyle/>
              <a:p>
                <a:pPr marL="285750" indent="-285750">
                  <a:buFont typeface="Wingdings" panose="05000000000000000000" pitchFamily="2" charset="2"/>
                  <a:buChar char="§"/>
                </a:pPr>
                <a:r>
                  <a:rPr lang="en-US" sz="1200" dirty="0">
                    <a:ea typeface="Roboto" panose="02000000000000000000" pitchFamily="2" charset="0"/>
                  </a:rPr>
                  <a:t>Business Consulting firms (e.g. Big 4) – has deep procurement domain depth but no ready solution</a:t>
                </a:r>
              </a:p>
              <a:p>
                <a:pPr marL="285750" indent="-285750">
                  <a:buFont typeface="Wingdings" panose="05000000000000000000" pitchFamily="2" charset="2"/>
                  <a:buChar char="§"/>
                </a:pPr>
                <a:r>
                  <a:rPr lang="en-US" sz="1200" dirty="0">
                    <a:ea typeface="Roboto" panose="02000000000000000000" pitchFamily="2" charset="0"/>
                  </a:rPr>
                  <a:t>Product vendors – GEP (</a:t>
                </a:r>
                <a:r>
                  <a:rPr lang="en-US" sz="1200" dirty="0">
                    <a:ea typeface="Roboto" panose="02000000000000000000" pitchFamily="2" charset="0"/>
                    <a:hlinkClick r:id="rId2"/>
                  </a:rPr>
                  <a:t>https://www.gep.com/</a:t>
                </a:r>
                <a:r>
                  <a:rPr lang="en-US" sz="1200" dirty="0">
                    <a:ea typeface="Roboto" panose="02000000000000000000" pitchFamily="2" charset="0"/>
                  </a:rPr>
                  <a:t>) is the closest. Equals Money  (</a:t>
                </a:r>
                <a:r>
                  <a:rPr lang="en-US" sz="1200" dirty="0">
                    <a:ea typeface="Roboto" panose="02000000000000000000" pitchFamily="2" charset="0"/>
                    <a:hlinkClick r:id="rId3"/>
                  </a:rPr>
                  <a:t>https://equalsmoney.com/</a:t>
                </a:r>
                <a:r>
                  <a:rPr lang="en-US" sz="1200" dirty="0">
                    <a:ea typeface="Roboto" panose="02000000000000000000" pitchFamily="2" charset="0"/>
                  </a:rPr>
                  <a:t>) has analysis features but lacks document processing</a:t>
                </a:r>
              </a:p>
              <a:p>
                <a:pPr marL="285750" indent="-285750">
                  <a:buFont typeface="Wingdings" panose="05000000000000000000" pitchFamily="2" charset="2"/>
                  <a:buChar char="§"/>
                </a:pPr>
                <a:r>
                  <a:rPr lang="en-US" sz="1200" dirty="0">
                    <a:ea typeface="Roboto" panose="02000000000000000000" pitchFamily="2" charset="0"/>
                  </a:rPr>
                  <a:t>System Integrators like Accenture, Genpact provides customised services</a:t>
                </a:r>
                <a:endParaRPr lang="en-GB" sz="1200" dirty="0"/>
              </a:p>
            </p:txBody>
          </p:sp>
        </p:grpSp>
      </p:grpSp>
      <p:grpSp>
        <p:nvGrpSpPr>
          <p:cNvPr id="34" name="Group 33">
            <a:extLst>
              <a:ext uri="{FF2B5EF4-FFF2-40B4-BE49-F238E27FC236}">
                <a16:creationId xmlns:a16="http://schemas.microsoft.com/office/drawing/2014/main" id="{526EE39B-5EB9-FF44-30A2-193815888CB5}"/>
              </a:ext>
            </a:extLst>
          </p:cNvPr>
          <p:cNvGrpSpPr/>
          <p:nvPr/>
        </p:nvGrpSpPr>
        <p:grpSpPr>
          <a:xfrm>
            <a:off x="304800" y="1487369"/>
            <a:ext cx="10076476" cy="2061373"/>
            <a:chOff x="257696" y="5431176"/>
            <a:chExt cx="10076476" cy="2061373"/>
          </a:xfrm>
        </p:grpSpPr>
        <p:grpSp>
          <p:nvGrpSpPr>
            <p:cNvPr id="21" name="Group 20">
              <a:extLst>
                <a:ext uri="{FF2B5EF4-FFF2-40B4-BE49-F238E27FC236}">
                  <a16:creationId xmlns:a16="http://schemas.microsoft.com/office/drawing/2014/main" id="{AA8C3884-C7D6-A4F3-CFB1-77B2BE6D6CDB}"/>
                </a:ext>
              </a:extLst>
            </p:cNvPr>
            <p:cNvGrpSpPr/>
            <p:nvPr/>
          </p:nvGrpSpPr>
          <p:grpSpPr>
            <a:xfrm>
              <a:off x="257696" y="5431177"/>
              <a:ext cx="3340067" cy="2061372"/>
              <a:chOff x="257695" y="136981"/>
              <a:chExt cx="3340067" cy="1953480"/>
            </a:xfrm>
          </p:grpSpPr>
          <p:sp>
            <p:nvSpPr>
              <p:cNvPr id="22" name="Rectangle 21">
                <a:extLst>
                  <a:ext uri="{FF2B5EF4-FFF2-40B4-BE49-F238E27FC236}">
                    <a16:creationId xmlns:a16="http://schemas.microsoft.com/office/drawing/2014/main" id="{24543CB9-11D2-D6B6-6BB4-94677D0BBD8B}"/>
                  </a:ext>
                </a:extLst>
              </p:cNvPr>
              <p:cNvSpPr/>
              <p:nvPr/>
            </p:nvSpPr>
            <p:spPr>
              <a:xfrm>
                <a:off x="304801" y="449943"/>
                <a:ext cx="3227648" cy="1640518"/>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2D473D1F-D9CA-84A4-BE72-25229B662C57}"/>
                  </a:ext>
                </a:extLst>
              </p:cNvPr>
              <p:cNvSpPr/>
              <p:nvPr/>
            </p:nvSpPr>
            <p:spPr>
              <a:xfrm>
                <a:off x="257695" y="136981"/>
                <a:ext cx="3340067"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Buyer/Sponsor</a:t>
                </a:r>
              </a:p>
            </p:txBody>
          </p:sp>
          <p:sp>
            <p:nvSpPr>
              <p:cNvPr id="24" name="TextBox 23">
                <a:extLst>
                  <a:ext uri="{FF2B5EF4-FFF2-40B4-BE49-F238E27FC236}">
                    <a16:creationId xmlns:a16="http://schemas.microsoft.com/office/drawing/2014/main" id="{EA2B28F1-5032-FBE8-3D96-3F51FC4A282A}"/>
                  </a:ext>
                </a:extLst>
              </p:cNvPr>
              <p:cNvSpPr txBox="1"/>
              <p:nvPr/>
            </p:nvSpPr>
            <p:spPr>
              <a:xfrm>
                <a:off x="453505" y="529721"/>
                <a:ext cx="2977343" cy="437501"/>
              </a:xfrm>
              <a:prstGeom prst="rect">
                <a:avLst/>
              </a:prstGeom>
              <a:noFill/>
            </p:spPr>
            <p:txBody>
              <a:bodyPr wrap="square" rtlCol="0">
                <a:spAutoFit/>
              </a:bodyPr>
              <a:lstStyle/>
              <a:p>
                <a:r>
                  <a:rPr lang="en-US" sz="1200" dirty="0">
                    <a:ea typeface="Roboto" panose="02000000000000000000" pitchFamily="2" charset="0"/>
                  </a:rPr>
                  <a:t>CFOs or Procurement Heads of global/multi business unit organisations</a:t>
                </a:r>
              </a:p>
            </p:txBody>
          </p:sp>
        </p:grpSp>
        <p:grpSp>
          <p:nvGrpSpPr>
            <p:cNvPr id="25" name="Group 24">
              <a:extLst>
                <a:ext uri="{FF2B5EF4-FFF2-40B4-BE49-F238E27FC236}">
                  <a16:creationId xmlns:a16="http://schemas.microsoft.com/office/drawing/2014/main" id="{8ED97D34-0662-CDEE-04DA-8A757C656ADF}"/>
                </a:ext>
              </a:extLst>
            </p:cNvPr>
            <p:cNvGrpSpPr/>
            <p:nvPr/>
          </p:nvGrpSpPr>
          <p:grpSpPr>
            <a:xfrm>
              <a:off x="3791791" y="5431177"/>
              <a:ext cx="3340067" cy="2061372"/>
              <a:chOff x="257695" y="136981"/>
              <a:chExt cx="3340067" cy="1953481"/>
            </a:xfrm>
          </p:grpSpPr>
          <p:sp>
            <p:nvSpPr>
              <p:cNvPr id="26" name="Rectangle 25">
                <a:extLst>
                  <a:ext uri="{FF2B5EF4-FFF2-40B4-BE49-F238E27FC236}">
                    <a16:creationId xmlns:a16="http://schemas.microsoft.com/office/drawing/2014/main" id="{F3C036B5-63A3-347A-409A-8C1E2CEC9F02}"/>
                  </a:ext>
                </a:extLst>
              </p:cNvPr>
              <p:cNvSpPr/>
              <p:nvPr/>
            </p:nvSpPr>
            <p:spPr>
              <a:xfrm>
                <a:off x="304801" y="449944"/>
                <a:ext cx="3227648" cy="1640518"/>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C5804FB0-DEB9-1394-DA5F-28E776924D0D}"/>
                  </a:ext>
                </a:extLst>
              </p:cNvPr>
              <p:cNvSpPr/>
              <p:nvPr/>
            </p:nvSpPr>
            <p:spPr>
              <a:xfrm>
                <a:off x="257695" y="136981"/>
                <a:ext cx="3340067"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Customer Pain</a:t>
                </a:r>
              </a:p>
            </p:txBody>
          </p:sp>
          <p:sp>
            <p:nvSpPr>
              <p:cNvPr id="28" name="TextBox 27">
                <a:extLst>
                  <a:ext uri="{FF2B5EF4-FFF2-40B4-BE49-F238E27FC236}">
                    <a16:creationId xmlns:a16="http://schemas.microsoft.com/office/drawing/2014/main" id="{44514F11-F601-842B-6B48-8D15C1533B29}"/>
                  </a:ext>
                </a:extLst>
              </p:cNvPr>
              <p:cNvSpPr txBox="1"/>
              <p:nvPr/>
            </p:nvSpPr>
            <p:spPr>
              <a:xfrm>
                <a:off x="453505" y="529721"/>
                <a:ext cx="3011021" cy="1312505"/>
              </a:xfrm>
              <a:prstGeom prst="rect">
                <a:avLst/>
              </a:prstGeom>
              <a:noFill/>
            </p:spPr>
            <p:txBody>
              <a:bodyPr wrap="square" rtlCol="0">
                <a:spAutoFit/>
              </a:bodyPr>
              <a:lstStyle/>
              <a:p>
                <a:r>
                  <a:rPr lang="en-US" sz="1200" dirty="0">
                    <a:ea typeface="Roboto" panose="02000000000000000000" pitchFamily="2" charset="0"/>
                  </a:rPr>
                  <a:t>Extremely manual, time-consuming document processing does not allow to create a 360 degree spend profile of a supplier or provider. This leads to no concrete data points of insights during procurement planning or negotiations, thus leading to potential overspend</a:t>
                </a:r>
              </a:p>
            </p:txBody>
          </p:sp>
        </p:grpSp>
        <p:grpSp>
          <p:nvGrpSpPr>
            <p:cNvPr id="29" name="Group 28">
              <a:extLst>
                <a:ext uri="{FF2B5EF4-FFF2-40B4-BE49-F238E27FC236}">
                  <a16:creationId xmlns:a16="http://schemas.microsoft.com/office/drawing/2014/main" id="{6A9D71F2-3DDC-6B0B-E8AE-A76887567515}"/>
                </a:ext>
              </a:extLst>
            </p:cNvPr>
            <p:cNvGrpSpPr/>
            <p:nvPr/>
          </p:nvGrpSpPr>
          <p:grpSpPr>
            <a:xfrm>
              <a:off x="7215249" y="5431176"/>
              <a:ext cx="3118923" cy="2061371"/>
              <a:chOff x="257695" y="136981"/>
              <a:chExt cx="3118923" cy="1953479"/>
            </a:xfrm>
          </p:grpSpPr>
          <p:sp>
            <p:nvSpPr>
              <p:cNvPr id="30" name="Rectangle 29">
                <a:extLst>
                  <a:ext uri="{FF2B5EF4-FFF2-40B4-BE49-F238E27FC236}">
                    <a16:creationId xmlns:a16="http://schemas.microsoft.com/office/drawing/2014/main" id="{C8AD7A77-0991-B057-D640-B67A03BE4DE8}"/>
                  </a:ext>
                </a:extLst>
              </p:cNvPr>
              <p:cNvSpPr/>
              <p:nvPr/>
            </p:nvSpPr>
            <p:spPr>
              <a:xfrm>
                <a:off x="304801" y="449943"/>
                <a:ext cx="3011021" cy="1640517"/>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Rounded Corners 30">
                <a:extLst>
                  <a:ext uri="{FF2B5EF4-FFF2-40B4-BE49-F238E27FC236}">
                    <a16:creationId xmlns:a16="http://schemas.microsoft.com/office/drawing/2014/main" id="{87AC9C72-4A41-45C6-5A40-E83A6C42C015}"/>
                  </a:ext>
                </a:extLst>
              </p:cNvPr>
              <p:cNvSpPr/>
              <p:nvPr/>
            </p:nvSpPr>
            <p:spPr>
              <a:xfrm>
                <a:off x="257695" y="136981"/>
                <a:ext cx="3118923"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Customer Gain</a:t>
                </a:r>
              </a:p>
            </p:txBody>
          </p:sp>
          <p:sp>
            <p:nvSpPr>
              <p:cNvPr id="32" name="TextBox 31">
                <a:extLst>
                  <a:ext uri="{FF2B5EF4-FFF2-40B4-BE49-F238E27FC236}">
                    <a16:creationId xmlns:a16="http://schemas.microsoft.com/office/drawing/2014/main" id="{AF36752D-72BC-83C6-71DB-A319A19049D1}"/>
                  </a:ext>
                </a:extLst>
              </p:cNvPr>
              <p:cNvSpPr txBox="1"/>
              <p:nvPr/>
            </p:nvSpPr>
            <p:spPr>
              <a:xfrm>
                <a:off x="405446" y="528276"/>
                <a:ext cx="2761671" cy="1487504"/>
              </a:xfrm>
              <a:prstGeom prst="rect">
                <a:avLst/>
              </a:prstGeom>
              <a:noFill/>
            </p:spPr>
            <p:txBody>
              <a:bodyPr wrap="square" rtlCol="0">
                <a:spAutoFit/>
              </a:bodyPr>
              <a:lstStyle/>
              <a:p>
                <a:r>
                  <a:rPr lang="en-US" sz="1200" dirty="0">
                    <a:ea typeface="Roboto" panose="02000000000000000000" pitchFamily="2" charset="0"/>
                  </a:rPr>
                  <a:t>Fast, quick, automated, hence less costly and timely processing of complex, multilingual, multiformat MSA, SOW, PO, Invoice documents. Semantic analytics model provides 360 degree spend profile of a supplier or provider. Procurement can take data &amp; insights driven decision to optimise spend</a:t>
                </a:r>
              </a:p>
            </p:txBody>
          </p:sp>
        </p:grpSp>
      </p:grpSp>
    </p:spTree>
    <p:extLst>
      <p:ext uri="{BB962C8B-B14F-4D97-AF65-F5344CB8AC3E}">
        <p14:creationId xmlns:p14="http://schemas.microsoft.com/office/powerpoint/2010/main" val="3953441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9C7184-91BE-89B5-AA3F-113390D96315}"/>
              </a:ext>
            </a:extLst>
          </p:cNvPr>
          <p:cNvSpPr>
            <a:spLocks noGrp="1"/>
          </p:cNvSpPr>
          <p:nvPr>
            <p:ph type="sldNum" sz="quarter" idx="12"/>
          </p:nvPr>
        </p:nvSpPr>
        <p:spPr>
          <a:xfrm>
            <a:off x="8610600" y="6254752"/>
            <a:ext cx="2743200" cy="365125"/>
          </a:xfrm>
        </p:spPr>
        <p:txBody>
          <a:bodyPr/>
          <a:lstStyle/>
          <a:p>
            <a:fld id="{E9D7439B-E575-4DDF-93DD-EFE5389AE2C5}" type="slidenum">
              <a:rPr lang="en-IN" smtClean="0"/>
              <a:t>7</a:t>
            </a:fld>
            <a:endParaRPr lang="en-IN"/>
          </a:p>
        </p:txBody>
      </p:sp>
      <p:grpSp>
        <p:nvGrpSpPr>
          <p:cNvPr id="34" name="Group 33">
            <a:extLst>
              <a:ext uri="{FF2B5EF4-FFF2-40B4-BE49-F238E27FC236}">
                <a16:creationId xmlns:a16="http://schemas.microsoft.com/office/drawing/2014/main" id="{526EE39B-5EB9-FF44-30A2-193815888CB5}"/>
              </a:ext>
            </a:extLst>
          </p:cNvPr>
          <p:cNvGrpSpPr/>
          <p:nvPr/>
        </p:nvGrpSpPr>
        <p:grpSpPr>
          <a:xfrm>
            <a:off x="304800" y="2837194"/>
            <a:ext cx="10076476" cy="2168759"/>
            <a:chOff x="257696" y="5431176"/>
            <a:chExt cx="10076476" cy="2168759"/>
          </a:xfrm>
        </p:grpSpPr>
        <p:grpSp>
          <p:nvGrpSpPr>
            <p:cNvPr id="21" name="Group 20">
              <a:extLst>
                <a:ext uri="{FF2B5EF4-FFF2-40B4-BE49-F238E27FC236}">
                  <a16:creationId xmlns:a16="http://schemas.microsoft.com/office/drawing/2014/main" id="{AA8C3884-C7D6-A4F3-CFB1-77B2BE6D6CDB}"/>
                </a:ext>
              </a:extLst>
            </p:cNvPr>
            <p:cNvGrpSpPr/>
            <p:nvPr/>
          </p:nvGrpSpPr>
          <p:grpSpPr>
            <a:xfrm>
              <a:off x="257696" y="5431177"/>
              <a:ext cx="3340067" cy="2168758"/>
              <a:chOff x="257695" y="136981"/>
              <a:chExt cx="3340067" cy="2055245"/>
            </a:xfrm>
          </p:grpSpPr>
          <p:sp>
            <p:nvSpPr>
              <p:cNvPr id="22" name="Rectangle 21">
                <a:extLst>
                  <a:ext uri="{FF2B5EF4-FFF2-40B4-BE49-F238E27FC236}">
                    <a16:creationId xmlns:a16="http://schemas.microsoft.com/office/drawing/2014/main" id="{24543CB9-11D2-D6B6-6BB4-94677D0BBD8B}"/>
                  </a:ext>
                </a:extLst>
              </p:cNvPr>
              <p:cNvSpPr/>
              <p:nvPr/>
            </p:nvSpPr>
            <p:spPr>
              <a:xfrm>
                <a:off x="304801" y="449943"/>
                <a:ext cx="3227648" cy="1742283"/>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2D473D1F-D9CA-84A4-BE72-25229B662C57}"/>
                  </a:ext>
                </a:extLst>
              </p:cNvPr>
              <p:cNvSpPr/>
              <p:nvPr/>
            </p:nvSpPr>
            <p:spPr>
              <a:xfrm>
                <a:off x="257695" y="136981"/>
                <a:ext cx="3340067"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Management Team Profile</a:t>
                </a:r>
              </a:p>
            </p:txBody>
          </p:sp>
          <p:sp>
            <p:nvSpPr>
              <p:cNvPr id="24" name="TextBox 23">
                <a:extLst>
                  <a:ext uri="{FF2B5EF4-FFF2-40B4-BE49-F238E27FC236}">
                    <a16:creationId xmlns:a16="http://schemas.microsoft.com/office/drawing/2014/main" id="{EA2B28F1-5032-FBE8-3D96-3F51FC4A282A}"/>
                  </a:ext>
                </a:extLst>
              </p:cNvPr>
              <p:cNvSpPr txBox="1"/>
              <p:nvPr/>
            </p:nvSpPr>
            <p:spPr>
              <a:xfrm>
                <a:off x="417353" y="529721"/>
                <a:ext cx="3013496" cy="1662505"/>
              </a:xfrm>
              <a:prstGeom prst="rect">
                <a:avLst/>
              </a:prstGeom>
              <a:noFill/>
            </p:spPr>
            <p:txBody>
              <a:bodyPr wrap="square" rtlCol="0">
                <a:spAutoFit/>
              </a:bodyPr>
              <a:lstStyle/>
              <a:p>
                <a:r>
                  <a:rPr lang="en-US" sz="1200" dirty="0">
                    <a:ea typeface="Roboto" panose="02000000000000000000" pitchFamily="2" charset="0"/>
                  </a:rPr>
                  <a:t>CEO – 25 years of proven sales expertise across RCG, BFSI in India, APAC, UK&amp;I markets</a:t>
                </a:r>
              </a:p>
              <a:p>
                <a:r>
                  <a:rPr lang="en-US" sz="1200" dirty="0">
                    <a:ea typeface="Roboto" panose="02000000000000000000" pitchFamily="2" charset="0"/>
                  </a:rPr>
                  <a:t>CTO – 25 years of proven delivery, product management, pre-sales expertise across all industry segment in data &amp; AI led solutions across the globe</a:t>
                </a:r>
              </a:p>
              <a:p>
                <a:r>
                  <a:rPr lang="en-US" sz="1200" dirty="0">
                    <a:ea typeface="Roboto" panose="02000000000000000000" pitchFamily="2" charset="0"/>
                  </a:rPr>
                  <a:t>CPO – 25 years of analytics product development experience in BFSI segment across EMEA and US markets</a:t>
                </a:r>
              </a:p>
            </p:txBody>
          </p:sp>
        </p:grpSp>
        <p:grpSp>
          <p:nvGrpSpPr>
            <p:cNvPr id="25" name="Group 24">
              <a:extLst>
                <a:ext uri="{FF2B5EF4-FFF2-40B4-BE49-F238E27FC236}">
                  <a16:creationId xmlns:a16="http://schemas.microsoft.com/office/drawing/2014/main" id="{8ED97D34-0662-CDEE-04DA-8A757C656ADF}"/>
                </a:ext>
              </a:extLst>
            </p:cNvPr>
            <p:cNvGrpSpPr/>
            <p:nvPr/>
          </p:nvGrpSpPr>
          <p:grpSpPr>
            <a:xfrm>
              <a:off x="3791791" y="5431177"/>
              <a:ext cx="3340067" cy="2168757"/>
              <a:chOff x="257695" y="136981"/>
              <a:chExt cx="3340067" cy="2055246"/>
            </a:xfrm>
          </p:grpSpPr>
          <p:sp>
            <p:nvSpPr>
              <p:cNvPr id="26" name="Rectangle 25">
                <a:extLst>
                  <a:ext uri="{FF2B5EF4-FFF2-40B4-BE49-F238E27FC236}">
                    <a16:creationId xmlns:a16="http://schemas.microsoft.com/office/drawing/2014/main" id="{F3C036B5-63A3-347A-409A-8C1E2CEC9F02}"/>
                  </a:ext>
                </a:extLst>
              </p:cNvPr>
              <p:cNvSpPr/>
              <p:nvPr/>
            </p:nvSpPr>
            <p:spPr>
              <a:xfrm>
                <a:off x="304801" y="449944"/>
                <a:ext cx="3227648" cy="1742283"/>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C5804FB0-DEB9-1394-DA5F-28E776924D0D}"/>
                  </a:ext>
                </a:extLst>
              </p:cNvPr>
              <p:cNvSpPr/>
              <p:nvPr/>
            </p:nvSpPr>
            <p:spPr>
              <a:xfrm>
                <a:off x="257695" y="136981"/>
                <a:ext cx="3340067"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Pricing Model</a:t>
                </a:r>
              </a:p>
            </p:txBody>
          </p:sp>
          <p:sp>
            <p:nvSpPr>
              <p:cNvPr id="28" name="TextBox 27">
                <a:extLst>
                  <a:ext uri="{FF2B5EF4-FFF2-40B4-BE49-F238E27FC236}">
                    <a16:creationId xmlns:a16="http://schemas.microsoft.com/office/drawing/2014/main" id="{44514F11-F601-842B-6B48-8D15C1533B29}"/>
                  </a:ext>
                </a:extLst>
              </p:cNvPr>
              <p:cNvSpPr txBox="1"/>
              <p:nvPr/>
            </p:nvSpPr>
            <p:spPr>
              <a:xfrm>
                <a:off x="453505" y="529721"/>
                <a:ext cx="3011021" cy="1487505"/>
              </a:xfrm>
              <a:prstGeom prst="rect">
                <a:avLst/>
              </a:prstGeom>
              <a:noFill/>
            </p:spPr>
            <p:txBody>
              <a:bodyPr wrap="square" rtlCol="0">
                <a:spAutoFit/>
              </a:bodyPr>
              <a:lstStyle/>
              <a:p>
                <a:pPr marL="171450" indent="-171450">
                  <a:buFont typeface="Arial" panose="020B0604020202020204" pitchFamily="34" charset="0"/>
                  <a:buChar char="•"/>
                </a:pPr>
                <a:r>
                  <a:rPr lang="en-US" sz="1200" dirty="0">
                    <a:ea typeface="Roboto" panose="02000000000000000000" pitchFamily="2" charset="0"/>
                  </a:rPr>
                  <a:t>Base Enterprise non perpetual product license - £ 250,000 - £350,000 </a:t>
                </a:r>
              </a:p>
              <a:p>
                <a:pPr marL="171450" indent="-171450">
                  <a:buFont typeface="Arial" panose="020B0604020202020204" pitchFamily="34" charset="0"/>
                  <a:buChar char="•"/>
                </a:pPr>
                <a:r>
                  <a:rPr lang="en-US" sz="1200" dirty="0">
                    <a:ea typeface="Roboto" panose="02000000000000000000" pitchFamily="2" charset="0"/>
                  </a:rPr>
                  <a:t>Yearly support – Usually 20% of license fees after 60 days of warranty period</a:t>
                </a:r>
              </a:p>
              <a:p>
                <a:pPr marL="171450" indent="-171450">
                  <a:buFont typeface="Arial" panose="020B0604020202020204" pitchFamily="34" charset="0"/>
                  <a:buChar char="•"/>
                </a:pPr>
                <a:r>
                  <a:rPr lang="en-US" sz="1200" dirty="0">
                    <a:ea typeface="Roboto" panose="02000000000000000000" pitchFamily="2" charset="0"/>
                  </a:rPr>
                  <a:t>Services – Delivered by either professional services team or through partners on T&amp;M or Fixed Price Mode with a hybrid team model</a:t>
                </a:r>
              </a:p>
            </p:txBody>
          </p:sp>
        </p:grpSp>
        <p:grpSp>
          <p:nvGrpSpPr>
            <p:cNvPr id="29" name="Group 28">
              <a:extLst>
                <a:ext uri="{FF2B5EF4-FFF2-40B4-BE49-F238E27FC236}">
                  <a16:creationId xmlns:a16="http://schemas.microsoft.com/office/drawing/2014/main" id="{6A9D71F2-3DDC-6B0B-E8AE-A76887567515}"/>
                </a:ext>
              </a:extLst>
            </p:cNvPr>
            <p:cNvGrpSpPr/>
            <p:nvPr/>
          </p:nvGrpSpPr>
          <p:grpSpPr>
            <a:xfrm>
              <a:off x="7215249" y="5431176"/>
              <a:ext cx="3118923" cy="2168755"/>
              <a:chOff x="257695" y="136981"/>
              <a:chExt cx="3118923" cy="2055243"/>
            </a:xfrm>
          </p:grpSpPr>
          <p:sp>
            <p:nvSpPr>
              <p:cNvPr id="30" name="Rectangle 29">
                <a:extLst>
                  <a:ext uri="{FF2B5EF4-FFF2-40B4-BE49-F238E27FC236}">
                    <a16:creationId xmlns:a16="http://schemas.microsoft.com/office/drawing/2014/main" id="{C8AD7A77-0991-B057-D640-B67A03BE4DE8}"/>
                  </a:ext>
                </a:extLst>
              </p:cNvPr>
              <p:cNvSpPr/>
              <p:nvPr/>
            </p:nvSpPr>
            <p:spPr>
              <a:xfrm>
                <a:off x="304801" y="449942"/>
                <a:ext cx="3011021" cy="1742282"/>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Rounded Corners 30">
                <a:extLst>
                  <a:ext uri="{FF2B5EF4-FFF2-40B4-BE49-F238E27FC236}">
                    <a16:creationId xmlns:a16="http://schemas.microsoft.com/office/drawing/2014/main" id="{87AC9C72-4A41-45C6-5A40-E83A6C42C015}"/>
                  </a:ext>
                </a:extLst>
              </p:cNvPr>
              <p:cNvSpPr/>
              <p:nvPr/>
            </p:nvSpPr>
            <p:spPr>
              <a:xfrm>
                <a:off x="257695" y="136981"/>
                <a:ext cx="3118923" cy="365125"/>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Potential Market</a:t>
                </a:r>
              </a:p>
            </p:txBody>
          </p:sp>
          <p:sp>
            <p:nvSpPr>
              <p:cNvPr id="32" name="TextBox 31">
                <a:extLst>
                  <a:ext uri="{FF2B5EF4-FFF2-40B4-BE49-F238E27FC236}">
                    <a16:creationId xmlns:a16="http://schemas.microsoft.com/office/drawing/2014/main" id="{AF36752D-72BC-83C6-71DB-A319A19049D1}"/>
                  </a:ext>
                </a:extLst>
              </p:cNvPr>
              <p:cNvSpPr txBox="1"/>
              <p:nvPr/>
            </p:nvSpPr>
            <p:spPr>
              <a:xfrm>
                <a:off x="405446" y="528276"/>
                <a:ext cx="2761671" cy="962503"/>
              </a:xfrm>
              <a:prstGeom prst="rect">
                <a:avLst/>
              </a:prstGeom>
              <a:noFill/>
            </p:spPr>
            <p:txBody>
              <a:bodyPr wrap="square" rtlCol="0">
                <a:spAutoFit/>
              </a:bodyPr>
              <a:lstStyle/>
              <a:p>
                <a:r>
                  <a:rPr lang="en-US" sz="1200" dirty="0">
                    <a:ea typeface="Roboto" panose="02000000000000000000" pitchFamily="2" charset="0"/>
                  </a:rPr>
                  <a:t>Initial target segment – All Global/multi country Banks and Financial Services customers in UK&amp;I and GCC market</a:t>
                </a:r>
              </a:p>
              <a:p>
                <a:r>
                  <a:rPr lang="en-US" sz="1200" dirty="0">
                    <a:ea typeface="Roboto" panose="02000000000000000000" pitchFamily="2" charset="0"/>
                  </a:rPr>
                  <a:t>Next target segment – All Global/multi country organisations across the globe</a:t>
                </a:r>
              </a:p>
            </p:txBody>
          </p:sp>
        </p:grpSp>
      </p:grpSp>
      <p:sp>
        <p:nvSpPr>
          <p:cNvPr id="3" name="TextBox 2">
            <a:extLst>
              <a:ext uri="{FF2B5EF4-FFF2-40B4-BE49-F238E27FC236}">
                <a16:creationId xmlns:a16="http://schemas.microsoft.com/office/drawing/2014/main" id="{C4D8A993-B873-1A7A-D4B1-BF05B3D31AB2}"/>
              </a:ext>
            </a:extLst>
          </p:cNvPr>
          <p:cNvSpPr txBox="1"/>
          <p:nvPr/>
        </p:nvSpPr>
        <p:spPr>
          <a:xfrm>
            <a:off x="351906" y="5035093"/>
            <a:ext cx="3227648" cy="338554"/>
          </a:xfrm>
          <a:prstGeom prst="rect">
            <a:avLst/>
          </a:prstGeom>
          <a:noFill/>
        </p:spPr>
        <p:txBody>
          <a:bodyPr wrap="square" rtlCol="0">
            <a:spAutoFit/>
          </a:bodyPr>
          <a:lstStyle/>
          <a:p>
            <a:r>
              <a:rPr lang="en-US" sz="800" i="1" dirty="0">
                <a:ea typeface="Roboto" panose="02000000000000000000" pitchFamily="2" charset="0"/>
              </a:rPr>
              <a:t>Some of the founders are on stealth mode, names will be provided on request</a:t>
            </a:r>
          </a:p>
        </p:txBody>
      </p:sp>
      <p:grpSp>
        <p:nvGrpSpPr>
          <p:cNvPr id="7" name="Group 6">
            <a:extLst>
              <a:ext uri="{FF2B5EF4-FFF2-40B4-BE49-F238E27FC236}">
                <a16:creationId xmlns:a16="http://schemas.microsoft.com/office/drawing/2014/main" id="{950AB647-F9C1-37C0-528D-6CBE2A7CD738}"/>
              </a:ext>
            </a:extLst>
          </p:cNvPr>
          <p:cNvGrpSpPr/>
          <p:nvPr/>
        </p:nvGrpSpPr>
        <p:grpSpPr>
          <a:xfrm>
            <a:off x="304800" y="413308"/>
            <a:ext cx="10015680" cy="2351898"/>
            <a:chOff x="304800" y="413308"/>
            <a:chExt cx="10015680" cy="2351898"/>
          </a:xfrm>
        </p:grpSpPr>
        <p:sp>
          <p:nvSpPr>
            <p:cNvPr id="4" name="Rectangle 3">
              <a:extLst>
                <a:ext uri="{FF2B5EF4-FFF2-40B4-BE49-F238E27FC236}">
                  <a16:creationId xmlns:a16="http://schemas.microsoft.com/office/drawing/2014/main" id="{4A847061-D2D7-4749-2737-B4A02847FBAD}"/>
                </a:ext>
              </a:extLst>
            </p:cNvPr>
            <p:cNvSpPr/>
            <p:nvPr/>
          </p:nvSpPr>
          <p:spPr>
            <a:xfrm>
              <a:off x="351906" y="743554"/>
              <a:ext cx="9902437" cy="1838509"/>
            </a:xfrm>
            <a:prstGeom prst="rect">
              <a:avLst/>
            </a:prstGeom>
            <a:noFill/>
            <a:ln>
              <a:solidFill>
                <a:schemeClr val="accent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AD4AFC0A-E120-D898-4529-769D11149882}"/>
                </a:ext>
              </a:extLst>
            </p:cNvPr>
            <p:cNvSpPr/>
            <p:nvPr/>
          </p:nvSpPr>
          <p:spPr>
            <a:xfrm>
              <a:off x="304800" y="413308"/>
              <a:ext cx="10015680" cy="385291"/>
            </a:xfrm>
            <a:prstGeom prst="roundRect">
              <a:avLst/>
            </a:prstGeom>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Current Problem being solved</a:t>
              </a:r>
            </a:p>
          </p:txBody>
        </p:sp>
        <p:sp>
          <p:nvSpPr>
            <p:cNvPr id="6" name="TextBox 5">
              <a:extLst>
                <a:ext uri="{FF2B5EF4-FFF2-40B4-BE49-F238E27FC236}">
                  <a16:creationId xmlns:a16="http://schemas.microsoft.com/office/drawing/2014/main" id="{9FF3CFF4-3D45-60A4-6DF7-C1D922324743}"/>
                </a:ext>
              </a:extLst>
            </p:cNvPr>
            <p:cNvSpPr txBox="1"/>
            <p:nvPr/>
          </p:nvSpPr>
          <p:spPr>
            <a:xfrm>
              <a:off x="452551" y="826214"/>
              <a:ext cx="9719224" cy="1938992"/>
            </a:xfrm>
            <a:prstGeom prst="rect">
              <a:avLst/>
            </a:prstGeom>
            <a:noFill/>
          </p:spPr>
          <p:txBody>
            <a:bodyPr wrap="square" rtlCol="0">
              <a:spAutoFit/>
            </a:bodyPr>
            <a:lstStyle/>
            <a:p>
              <a:r>
                <a:rPr lang="en-US" sz="1200" dirty="0">
                  <a:ea typeface="Roboto" panose="02000000000000000000" pitchFamily="2" charset="0"/>
                </a:rPr>
                <a:t>HSBC Wealth &amp; Private Banking is a multi country business working with a large ecosystem of vendors and suppliers. The continuous pressure to improve the bottom line, puts the pressure on to the CFO to optimise the spend happening with the vendors and suppliers. This spend is roughly 40% of the overall cost incurred by HSBC. Hence the CFO tasks the procurement functions to optimise the spend by obtaining a full visibility into the spend by each supplier and their categories across all operations. This poses a unique challenge to procurement functions both functionally as well as technologically. The data is varied across the countries of operations like Spain, Mexico, China, US, UK and Europe, the terms of business varies and so does the formats of MSAs, Invoices, POS, SOWs. This also becomes a challenge in terms of processing enormous volume of complex data sets/documents that comes in various formats. The complexity multiplies when this information requires to be modeled to analyse patterns, identify anomalies and recommend best actions to optimise. These challenges makes it impossible for procurement functions to address the CFO ask at a reasonable cost, time and effort and to yield a meaning data driven insight and visibility into the spend being incurred. Forecast to actuals Source to contract process, risk management, accounts payable</a:t>
              </a:r>
            </a:p>
          </p:txBody>
        </p:sp>
      </p:grpSp>
    </p:spTree>
    <p:extLst>
      <p:ext uri="{BB962C8B-B14F-4D97-AF65-F5344CB8AC3E}">
        <p14:creationId xmlns:p14="http://schemas.microsoft.com/office/powerpoint/2010/main" val="346181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Rounded Corners 77">
            <a:extLst>
              <a:ext uri="{FF2B5EF4-FFF2-40B4-BE49-F238E27FC236}">
                <a16:creationId xmlns:a16="http://schemas.microsoft.com/office/drawing/2014/main" id="{15E8C907-5EE9-40FF-907E-822DA07F208A}"/>
              </a:ext>
            </a:extLst>
          </p:cNvPr>
          <p:cNvSpPr/>
          <p:nvPr/>
        </p:nvSpPr>
        <p:spPr>
          <a:xfrm>
            <a:off x="349791" y="1372430"/>
            <a:ext cx="11430000" cy="896056"/>
          </a:xfrm>
          <a:prstGeom prst="roundRect">
            <a:avLst>
              <a:gd name="adj" fmla="val 50000"/>
            </a:avLst>
          </a:prstGeom>
          <a:solidFill>
            <a:srgbClr val="E0E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Roboto" panose="02000000000000000000" pitchFamily="2" charset="0"/>
              <a:ea typeface="Roboto" panose="02000000000000000000" pitchFamily="2" charset="0"/>
            </a:endParaRPr>
          </a:p>
        </p:txBody>
      </p:sp>
      <p:cxnSp>
        <p:nvCxnSpPr>
          <p:cNvPr id="83" name="Straight Connector 82">
            <a:extLst>
              <a:ext uri="{FF2B5EF4-FFF2-40B4-BE49-F238E27FC236}">
                <a16:creationId xmlns:a16="http://schemas.microsoft.com/office/drawing/2014/main" id="{AB219FE1-DAC2-4C33-94FD-1627EFC15BB7}"/>
              </a:ext>
            </a:extLst>
          </p:cNvPr>
          <p:cNvCxnSpPr>
            <a:cxnSpLocks/>
          </p:cNvCxnSpPr>
          <p:nvPr/>
        </p:nvCxnSpPr>
        <p:spPr>
          <a:xfrm flipV="1">
            <a:off x="1365507" y="2127412"/>
            <a:ext cx="0" cy="509588"/>
          </a:xfrm>
          <a:prstGeom prst="line">
            <a:avLst/>
          </a:prstGeom>
          <a:noFill/>
          <a:ln>
            <a:solidFill>
              <a:srgbClr val="15697A"/>
            </a:solidFill>
            <a:headEnd type="oval"/>
            <a:tailEnd type="oval"/>
          </a:ln>
        </p:spPr>
        <p:style>
          <a:lnRef idx="2">
            <a:schemeClr val="accent1">
              <a:shade val="50000"/>
            </a:schemeClr>
          </a:lnRef>
          <a:fillRef idx="1">
            <a:schemeClr val="accent1"/>
          </a:fillRef>
          <a:effectRef idx="0">
            <a:schemeClr val="accent1"/>
          </a:effectRef>
          <a:fontRef idx="minor">
            <a:schemeClr val="lt1"/>
          </a:fontRef>
        </p:style>
      </p:cxnSp>
      <p:sp>
        <p:nvSpPr>
          <p:cNvPr id="42" name="Freeform: Shape 41">
            <a:extLst>
              <a:ext uri="{FF2B5EF4-FFF2-40B4-BE49-F238E27FC236}">
                <a16:creationId xmlns:a16="http://schemas.microsoft.com/office/drawing/2014/main" id="{9269D0E4-DC96-4024-82D0-31BABD589833}"/>
              </a:ext>
            </a:extLst>
          </p:cNvPr>
          <p:cNvSpPr/>
          <p:nvPr/>
        </p:nvSpPr>
        <p:spPr>
          <a:xfrm>
            <a:off x="804285" y="1510543"/>
            <a:ext cx="1953296" cy="616869"/>
          </a:xfrm>
          <a:custGeom>
            <a:avLst/>
            <a:gdLst>
              <a:gd name="connsiteX0" fmla="*/ 307183 w 1709738"/>
              <a:gd name="connsiteY0" fmla="*/ 0 h 616869"/>
              <a:gd name="connsiteX1" fmla="*/ 1507885 w 1709738"/>
              <a:gd name="connsiteY1" fmla="*/ 0 h 616869"/>
              <a:gd name="connsiteX2" fmla="*/ 1709738 w 1709738"/>
              <a:gd name="connsiteY2" fmla="*/ 307245 h 616869"/>
              <a:gd name="connsiteX3" fmla="*/ 1507885 w 1709738"/>
              <a:gd name="connsiteY3" fmla="*/ 614489 h 616869"/>
              <a:gd name="connsiteX4" fmla="*/ 330853 w 1709738"/>
              <a:gd name="connsiteY4" fmla="*/ 614489 h 616869"/>
              <a:gd name="connsiteX5" fmla="*/ 307244 w 1709738"/>
              <a:gd name="connsiteY5" fmla="*/ 616869 h 616869"/>
              <a:gd name="connsiteX6" fmla="*/ 0 w 1709738"/>
              <a:gd name="connsiteY6" fmla="*/ 309624 h 616869"/>
              <a:gd name="connsiteX7" fmla="*/ 245324 w 1709738"/>
              <a:gd name="connsiteY7" fmla="*/ 8621 h 616869"/>
              <a:gd name="connsiteX8" fmla="*/ 307183 w 1709738"/>
              <a:gd name="connsiteY8" fmla="*/ 2385 h 6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9738" h="616869">
                <a:moveTo>
                  <a:pt x="307183" y="0"/>
                </a:moveTo>
                <a:lnTo>
                  <a:pt x="1507885" y="0"/>
                </a:lnTo>
                <a:lnTo>
                  <a:pt x="1709738" y="307245"/>
                </a:lnTo>
                <a:lnTo>
                  <a:pt x="1507885" y="614489"/>
                </a:lnTo>
                <a:lnTo>
                  <a:pt x="330853" y="614489"/>
                </a:lnTo>
                <a:lnTo>
                  <a:pt x="307244" y="616869"/>
                </a:lnTo>
                <a:cubicBezTo>
                  <a:pt x="137558" y="616869"/>
                  <a:pt x="0" y="479310"/>
                  <a:pt x="0" y="309624"/>
                </a:cubicBezTo>
                <a:cubicBezTo>
                  <a:pt x="0" y="161148"/>
                  <a:pt x="105318" y="37271"/>
                  <a:pt x="245324" y="8621"/>
                </a:cubicBezTo>
                <a:lnTo>
                  <a:pt x="307183" y="2385"/>
                </a:lnTo>
                <a:close/>
              </a:path>
            </a:pathLst>
          </a:custGeom>
          <a:solidFill>
            <a:srgbClr val="004961"/>
          </a:solidFill>
          <a:ln w="38100">
            <a:noFill/>
          </a:ln>
          <a:effectLst>
            <a:outerShdw blurRad="266700" dist="127000" dir="2700000" algn="tl" rotWithShape="0">
              <a:schemeClr val="accent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1400" b="1">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4" name="Freeform: Shape 3">
            <a:extLst>
              <a:ext uri="{FF2B5EF4-FFF2-40B4-BE49-F238E27FC236}">
                <a16:creationId xmlns:a16="http://schemas.microsoft.com/office/drawing/2014/main" id="{CC277B94-0258-2225-CC27-09A1F9ABCB29}"/>
              </a:ext>
            </a:extLst>
          </p:cNvPr>
          <p:cNvSpPr/>
          <p:nvPr/>
        </p:nvSpPr>
        <p:spPr>
          <a:xfrm>
            <a:off x="3660190" y="1510543"/>
            <a:ext cx="1953296" cy="616869"/>
          </a:xfrm>
          <a:custGeom>
            <a:avLst/>
            <a:gdLst>
              <a:gd name="connsiteX0" fmla="*/ 307183 w 1709738"/>
              <a:gd name="connsiteY0" fmla="*/ 0 h 616869"/>
              <a:gd name="connsiteX1" fmla="*/ 1507885 w 1709738"/>
              <a:gd name="connsiteY1" fmla="*/ 0 h 616869"/>
              <a:gd name="connsiteX2" fmla="*/ 1709738 w 1709738"/>
              <a:gd name="connsiteY2" fmla="*/ 307245 h 616869"/>
              <a:gd name="connsiteX3" fmla="*/ 1507885 w 1709738"/>
              <a:gd name="connsiteY3" fmla="*/ 614489 h 616869"/>
              <a:gd name="connsiteX4" fmla="*/ 330853 w 1709738"/>
              <a:gd name="connsiteY4" fmla="*/ 614489 h 616869"/>
              <a:gd name="connsiteX5" fmla="*/ 307244 w 1709738"/>
              <a:gd name="connsiteY5" fmla="*/ 616869 h 616869"/>
              <a:gd name="connsiteX6" fmla="*/ 0 w 1709738"/>
              <a:gd name="connsiteY6" fmla="*/ 309624 h 616869"/>
              <a:gd name="connsiteX7" fmla="*/ 245324 w 1709738"/>
              <a:gd name="connsiteY7" fmla="*/ 8621 h 616869"/>
              <a:gd name="connsiteX8" fmla="*/ 307183 w 1709738"/>
              <a:gd name="connsiteY8" fmla="*/ 2385 h 6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9738" h="616869">
                <a:moveTo>
                  <a:pt x="307183" y="0"/>
                </a:moveTo>
                <a:lnTo>
                  <a:pt x="1507885" y="0"/>
                </a:lnTo>
                <a:lnTo>
                  <a:pt x="1709738" y="307245"/>
                </a:lnTo>
                <a:lnTo>
                  <a:pt x="1507885" y="614489"/>
                </a:lnTo>
                <a:lnTo>
                  <a:pt x="330853" y="614489"/>
                </a:lnTo>
                <a:lnTo>
                  <a:pt x="307244" y="616869"/>
                </a:lnTo>
                <a:cubicBezTo>
                  <a:pt x="137558" y="616869"/>
                  <a:pt x="0" y="479310"/>
                  <a:pt x="0" y="309624"/>
                </a:cubicBezTo>
                <a:cubicBezTo>
                  <a:pt x="0" y="161148"/>
                  <a:pt x="105318" y="37271"/>
                  <a:pt x="245324" y="8621"/>
                </a:cubicBezTo>
                <a:lnTo>
                  <a:pt x="307183" y="2385"/>
                </a:lnTo>
                <a:close/>
              </a:path>
            </a:pathLst>
          </a:custGeom>
          <a:solidFill>
            <a:srgbClr val="15697A"/>
          </a:solidFill>
          <a:ln w="38100">
            <a:noFill/>
          </a:ln>
          <a:effectLst>
            <a:outerShdw blurRad="266700" dist="127000" dir="2700000" algn="tl" rotWithShape="0">
              <a:schemeClr val="accent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1400" b="1">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5" name="Freeform: Shape 4">
            <a:extLst>
              <a:ext uri="{FF2B5EF4-FFF2-40B4-BE49-F238E27FC236}">
                <a16:creationId xmlns:a16="http://schemas.microsoft.com/office/drawing/2014/main" id="{8824D480-F3D2-AC1B-7AD4-5E6E1541C599}"/>
              </a:ext>
            </a:extLst>
          </p:cNvPr>
          <p:cNvSpPr/>
          <p:nvPr/>
        </p:nvSpPr>
        <p:spPr>
          <a:xfrm>
            <a:off x="6516095" y="1510543"/>
            <a:ext cx="1953296" cy="616869"/>
          </a:xfrm>
          <a:custGeom>
            <a:avLst/>
            <a:gdLst>
              <a:gd name="connsiteX0" fmla="*/ 307183 w 1709738"/>
              <a:gd name="connsiteY0" fmla="*/ 0 h 616869"/>
              <a:gd name="connsiteX1" fmla="*/ 1507885 w 1709738"/>
              <a:gd name="connsiteY1" fmla="*/ 0 h 616869"/>
              <a:gd name="connsiteX2" fmla="*/ 1709738 w 1709738"/>
              <a:gd name="connsiteY2" fmla="*/ 307245 h 616869"/>
              <a:gd name="connsiteX3" fmla="*/ 1507885 w 1709738"/>
              <a:gd name="connsiteY3" fmla="*/ 614489 h 616869"/>
              <a:gd name="connsiteX4" fmla="*/ 330853 w 1709738"/>
              <a:gd name="connsiteY4" fmla="*/ 614489 h 616869"/>
              <a:gd name="connsiteX5" fmla="*/ 307244 w 1709738"/>
              <a:gd name="connsiteY5" fmla="*/ 616869 h 616869"/>
              <a:gd name="connsiteX6" fmla="*/ 0 w 1709738"/>
              <a:gd name="connsiteY6" fmla="*/ 309624 h 616869"/>
              <a:gd name="connsiteX7" fmla="*/ 245324 w 1709738"/>
              <a:gd name="connsiteY7" fmla="*/ 8621 h 616869"/>
              <a:gd name="connsiteX8" fmla="*/ 307183 w 1709738"/>
              <a:gd name="connsiteY8" fmla="*/ 2385 h 6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9738" h="616869">
                <a:moveTo>
                  <a:pt x="307183" y="0"/>
                </a:moveTo>
                <a:lnTo>
                  <a:pt x="1507885" y="0"/>
                </a:lnTo>
                <a:lnTo>
                  <a:pt x="1709738" y="307245"/>
                </a:lnTo>
                <a:lnTo>
                  <a:pt x="1507885" y="614489"/>
                </a:lnTo>
                <a:lnTo>
                  <a:pt x="330853" y="614489"/>
                </a:lnTo>
                <a:lnTo>
                  <a:pt x="307244" y="616869"/>
                </a:lnTo>
                <a:cubicBezTo>
                  <a:pt x="137558" y="616869"/>
                  <a:pt x="0" y="479310"/>
                  <a:pt x="0" y="309624"/>
                </a:cubicBezTo>
                <a:cubicBezTo>
                  <a:pt x="0" y="161148"/>
                  <a:pt x="105318" y="37271"/>
                  <a:pt x="245324" y="8621"/>
                </a:cubicBezTo>
                <a:lnTo>
                  <a:pt x="307183" y="2385"/>
                </a:lnTo>
                <a:close/>
              </a:path>
            </a:pathLst>
          </a:custGeom>
          <a:solidFill>
            <a:srgbClr val="21B0CC"/>
          </a:solidFill>
          <a:ln w="38100">
            <a:noFill/>
          </a:ln>
          <a:effectLst>
            <a:outerShdw blurRad="266700" dist="127000" dir="2700000" algn="tl" rotWithShape="0">
              <a:schemeClr val="accent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1400" b="1">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p:nvSpPr>
          <p:cNvPr id="6" name="Freeform: Shape 5">
            <a:extLst>
              <a:ext uri="{FF2B5EF4-FFF2-40B4-BE49-F238E27FC236}">
                <a16:creationId xmlns:a16="http://schemas.microsoft.com/office/drawing/2014/main" id="{42B7DC5D-2C1A-F35C-7FC9-23D4266DD6EE}"/>
              </a:ext>
            </a:extLst>
          </p:cNvPr>
          <p:cNvSpPr/>
          <p:nvPr/>
        </p:nvSpPr>
        <p:spPr>
          <a:xfrm>
            <a:off x="9372000" y="1510543"/>
            <a:ext cx="1953296" cy="616869"/>
          </a:xfrm>
          <a:custGeom>
            <a:avLst/>
            <a:gdLst>
              <a:gd name="connsiteX0" fmla="*/ 307183 w 1709738"/>
              <a:gd name="connsiteY0" fmla="*/ 0 h 616869"/>
              <a:gd name="connsiteX1" fmla="*/ 1507885 w 1709738"/>
              <a:gd name="connsiteY1" fmla="*/ 0 h 616869"/>
              <a:gd name="connsiteX2" fmla="*/ 1709738 w 1709738"/>
              <a:gd name="connsiteY2" fmla="*/ 307245 h 616869"/>
              <a:gd name="connsiteX3" fmla="*/ 1507885 w 1709738"/>
              <a:gd name="connsiteY3" fmla="*/ 614489 h 616869"/>
              <a:gd name="connsiteX4" fmla="*/ 330853 w 1709738"/>
              <a:gd name="connsiteY4" fmla="*/ 614489 h 616869"/>
              <a:gd name="connsiteX5" fmla="*/ 307244 w 1709738"/>
              <a:gd name="connsiteY5" fmla="*/ 616869 h 616869"/>
              <a:gd name="connsiteX6" fmla="*/ 0 w 1709738"/>
              <a:gd name="connsiteY6" fmla="*/ 309624 h 616869"/>
              <a:gd name="connsiteX7" fmla="*/ 245324 w 1709738"/>
              <a:gd name="connsiteY7" fmla="*/ 8621 h 616869"/>
              <a:gd name="connsiteX8" fmla="*/ 307183 w 1709738"/>
              <a:gd name="connsiteY8" fmla="*/ 2385 h 61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9738" h="616869">
                <a:moveTo>
                  <a:pt x="307183" y="0"/>
                </a:moveTo>
                <a:lnTo>
                  <a:pt x="1507885" y="0"/>
                </a:lnTo>
                <a:lnTo>
                  <a:pt x="1709738" y="307245"/>
                </a:lnTo>
                <a:lnTo>
                  <a:pt x="1507885" y="614489"/>
                </a:lnTo>
                <a:lnTo>
                  <a:pt x="330853" y="614489"/>
                </a:lnTo>
                <a:lnTo>
                  <a:pt x="307244" y="616869"/>
                </a:lnTo>
                <a:cubicBezTo>
                  <a:pt x="137558" y="616869"/>
                  <a:pt x="0" y="479310"/>
                  <a:pt x="0" y="309624"/>
                </a:cubicBezTo>
                <a:cubicBezTo>
                  <a:pt x="0" y="161148"/>
                  <a:pt x="105318" y="37271"/>
                  <a:pt x="245324" y="8621"/>
                </a:cubicBezTo>
                <a:lnTo>
                  <a:pt x="307183" y="2385"/>
                </a:lnTo>
                <a:close/>
              </a:path>
            </a:pathLst>
          </a:custGeom>
          <a:solidFill>
            <a:srgbClr val="1DDFC9"/>
          </a:solidFill>
          <a:ln w="38100">
            <a:noFill/>
          </a:ln>
          <a:effectLst>
            <a:outerShdw blurRad="266700" dist="127000" dir="2700000" algn="tl" rotWithShape="0">
              <a:schemeClr val="accent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sz="1400" b="1">
              <a:solidFill>
                <a:schemeClr val="bg1"/>
              </a:solidFill>
              <a:latin typeface="Roboto" panose="02000000000000000000" pitchFamily="2" charset="0"/>
              <a:ea typeface="Roboto" panose="02000000000000000000" pitchFamily="2" charset="0"/>
              <a:cs typeface="Segoe UI" panose="020B0502040204020203" pitchFamily="34" charset="0"/>
            </a:endParaRPr>
          </a:p>
        </p:txBody>
      </p:sp>
      <p:sp useBgFill="1">
        <p:nvSpPr>
          <p:cNvPr id="8" name="Rectangle: Rounded Corners 21">
            <a:extLst>
              <a:ext uri="{FF2B5EF4-FFF2-40B4-BE49-F238E27FC236}">
                <a16:creationId xmlns:a16="http://schemas.microsoft.com/office/drawing/2014/main" id="{C438B1E5-9E6A-8D95-44C3-9EFD00E5A3F0}"/>
              </a:ext>
            </a:extLst>
          </p:cNvPr>
          <p:cNvSpPr/>
          <p:nvPr/>
        </p:nvSpPr>
        <p:spPr>
          <a:xfrm>
            <a:off x="804285" y="3341476"/>
            <a:ext cx="2493002" cy="959352"/>
          </a:xfrm>
          <a:prstGeom prst="roundRect">
            <a:avLst>
              <a:gd name="adj" fmla="val 11283"/>
            </a:avLst>
          </a:prstGeom>
          <a:solidFill>
            <a:srgbClr val="ECF0F3"/>
          </a:solidFill>
          <a:ln w="19050">
            <a:solidFill>
              <a:srgbClr val="FF9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1D62DF1D-D091-C3FB-6682-8BD7B642C5D5}"/>
              </a:ext>
            </a:extLst>
          </p:cNvPr>
          <p:cNvCxnSpPr>
            <a:cxnSpLocks/>
          </p:cNvCxnSpPr>
          <p:nvPr/>
        </p:nvCxnSpPr>
        <p:spPr>
          <a:xfrm flipV="1">
            <a:off x="7023357" y="2127412"/>
            <a:ext cx="0" cy="509588"/>
          </a:xfrm>
          <a:prstGeom prst="line">
            <a:avLst/>
          </a:prstGeom>
          <a:noFill/>
          <a:ln>
            <a:solidFill>
              <a:srgbClr val="21B0CC"/>
            </a:solidFill>
            <a:headEnd type="oval"/>
            <a:tailEnd type="ova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1BAAD632-02B3-EC6B-F6BE-3B9809FB2F0C}"/>
              </a:ext>
            </a:extLst>
          </p:cNvPr>
          <p:cNvCxnSpPr>
            <a:cxnSpLocks/>
          </p:cNvCxnSpPr>
          <p:nvPr/>
        </p:nvCxnSpPr>
        <p:spPr>
          <a:xfrm flipV="1">
            <a:off x="9957057" y="2127412"/>
            <a:ext cx="0" cy="509588"/>
          </a:xfrm>
          <a:prstGeom prst="line">
            <a:avLst/>
          </a:prstGeom>
          <a:noFill/>
          <a:ln>
            <a:solidFill>
              <a:srgbClr val="1DDFC9"/>
            </a:solidFill>
            <a:headEnd type="oval"/>
            <a:tailEnd type="oval"/>
          </a:ln>
        </p:spPr>
        <p:style>
          <a:lnRef idx="2">
            <a:schemeClr val="accent1">
              <a:shade val="50000"/>
            </a:schemeClr>
          </a:lnRef>
          <a:fillRef idx="1">
            <a:schemeClr val="accent1"/>
          </a:fillRef>
          <a:effectRef idx="0">
            <a:schemeClr val="accent1"/>
          </a:effectRef>
          <a:fontRef idx="minor">
            <a:schemeClr val="lt1"/>
          </a:fontRef>
        </p:style>
      </p:cxnSp>
      <p:sp>
        <p:nvSpPr>
          <p:cNvPr id="12" name="TextBox 11">
            <a:extLst>
              <a:ext uri="{FF2B5EF4-FFF2-40B4-BE49-F238E27FC236}">
                <a16:creationId xmlns:a16="http://schemas.microsoft.com/office/drawing/2014/main" id="{1B483D33-9D1F-26F1-CC8D-EC25A68E893B}"/>
              </a:ext>
            </a:extLst>
          </p:cNvPr>
          <p:cNvSpPr txBox="1"/>
          <p:nvPr/>
        </p:nvSpPr>
        <p:spPr>
          <a:xfrm>
            <a:off x="929563" y="2744281"/>
            <a:ext cx="1647632" cy="461665"/>
          </a:xfrm>
          <a:prstGeom prst="rect">
            <a:avLst/>
          </a:prstGeom>
          <a:noFill/>
        </p:spPr>
        <p:txBody>
          <a:bodyPr wrap="square">
            <a:spAutoFit/>
          </a:bodyPr>
          <a:lstStyle/>
          <a:p>
            <a:r>
              <a:rPr lang="en-US" sz="1200">
                <a:latin typeface="Roboto" panose="02000000000000000000" pitchFamily="2" charset="0"/>
                <a:ea typeface="Roboto" panose="02000000000000000000" pitchFamily="2" charset="0"/>
              </a:rPr>
              <a:t>English Language Supported</a:t>
            </a:r>
          </a:p>
        </p:txBody>
      </p:sp>
      <p:sp>
        <p:nvSpPr>
          <p:cNvPr id="13" name="TextBox 12">
            <a:extLst>
              <a:ext uri="{FF2B5EF4-FFF2-40B4-BE49-F238E27FC236}">
                <a16:creationId xmlns:a16="http://schemas.microsoft.com/office/drawing/2014/main" id="{3C837B50-60BF-F9EF-2E31-B87B5396D1A2}"/>
              </a:ext>
            </a:extLst>
          </p:cNvPr>
          <p:cNvSpPr txBox="1"/>
          <p:nvPr/>
        </p:nvSpPr>
        <p:spPr>
          <a:xfrm>
            <a:off x="1444107" y="1649700"/>
            <a:ext cx="839906" cy="338554"/>
          </a:xfrm>
          <a:prstGeom prst="rect">
            <a:avLst/>
          </a:prstGeom>
          <a:noFill/>
        </p:spPr>
        <p:txBody>
          <a:bodyPr wrap="square">
            <a:spAutoFit/>
          </a:bodyPr>
          <a:lstStyle/>
          <a:p>
            <a:pPr algn="ctr"/>
            <a:r>
              <a:rPr lang="en-US" sz="1600" b="1">
                <a:solidFill>
                  <a:schemeClr val="bg1"/>
                </a:solidFill>
                <a:latin typeface="Roboto" panose="02000000000000000000" pitchFamily="2" charset="0"/>
                <a:ea typeface="Roboto" panose="02000000000000000000" pitchFamily="2" charset="0"/>
              </a:rPr>
              <a:t>MSAs</a:t>
            </a:r>
          </a:p>
        </p:txBody>
      </p:sp>
      <p:sp>
        <p:nvSpPr>
          <p:cNvPr id="14" name="TextBox 13">
            <a:extLst>
              <a:ext uri="{FF2B5EF4-FFF2-40B4-BE49-F238E27FC236}">
                <a16:creationId xmlns:a16="http://schemas.microsoft.com/office/drawing/2014/main" id="{D303B99A-150F-33BE-2A37-54D4BF3AD266}"/>
              </a:ext>
            </a:extLst>
          </p:cNvPr>
          <p:cNvSpPr txBox="1"/>
          <p:nvPr/>
        </p:nvSpPr>
        <p:spPr>
          <a:xfrm>
            <a:off x="4194509" y="1649700"/>
            <a:ext cx="884658" cy="338554"/>
          </a:xfrm>
          <a:prstGeom prst="rect">
            <a:avLst/>
          </a:prstGeom>
          <a:noFill/>
        </p:spPr>
        <p:txBody>
          <a:bodyPr wrap="square">
            <a:spAutoFit/>
          </a:bodyPr>
          <a:lstStyle/>
          <a:p>
            <a:pPr algn="ctr"/>
            <a:r>
              <a:rPr lang="en-US" sz="1600" b="1">
                <a:solidFill>
                  <a:schemeClr val="bg1"/>
                </a:solidFill>
                <a:latin typeface="Roboto" panose="02000000000000000000" pitchFamily="2" charset="0"/>
                <a:ea typeface="Roboto" panose="02000000000000000000" pitchFamily="2" charset="0"/>
              </a:rPr>
              <a:t>SOWs</a:t>
            </a:r>
          </a:p>
        </p:txBody>
      </p:sp>
      <p:sp>
        <p:nvSpPr>
          <p:cNvPr id="15" name="TextBox 14">
            <a:extLst>
              <a:ext uri="{FF2B5EF4-FFF2-40B4-BE49-F238E27FC236}">
                <a16:creationId xmlns:a16="http://schemas.microsoft.com/office/drawing/2014/main" id="{1246D9AB-1E56-6113-F099-EB62B69E2A32}"/>
              </a:ext>
            </a:extLst>
          </p:cNvPr>
          <p:cNvSpPr txBox="1"/>
          <p:nvPr/>
        </p:nvSpPr>
        <p:spPr>
          <a:xfrm>
            <a:off x="6609296" y="1649700"/>
            <a:ext cx="1766894" cy="338554"/>
          </a:xfrm>
          <a:prstGeom prst="rect">
            <a:avLst/>
          </a:prstGeom>
          <a:noFill/>
        </p:spPr>
        <p:txBody>
          <a:bodyPr wrap="square">
            <a:spAutoFit/>
          </a:bodyPr>
          <a:lstStyle/>
          <a:p>
            <a:pPr algn="ctr"/>
            <a:r>
              <a:rPr lang="en-US" sz="1600" b="1">
                <a:solidFill>
                  <a:schemeClr val="bg1"/>
                </a:solidFill>
                <a:latin typeface="Roboto" panose="02000000000000000000" pitchFamily="2" charset="0"/>
                <a:ea typeface="Roboto" panose="02000000000000000000" pitchFamily="2" charset="0"/>
              </a:rPr>
              <a:t>Purchase Orders</a:t>
            </a:r>
          </a:p>
        </p:txBody>
      </p:sp>
      <p:sp>
        <p:nvSpPr>
          <p:cNvPr id="16" name="TextBox 15">
            <a:extLst>
              <a:ext uri="{FF2B5EF4-FFF2-40B4-BE49-F238E27FC236}">
                <a16:creationId xmlns:a16="http://schemas.microsoft.com/office/drawing/2014/main" id="{E3A6A86C-8C63-9F9F-ADEE-0389B509EA29}"/>
              </a:ext>
            </a:extLst>
          </p:cNvPr>
          <p:cNvSpPr txBox="1"/>
          <p:nvPr/>
        </p:nvSpPr>
        <p:spPr>
          <a:xfrm>
            <a:off x="9859401" y="1649700"/>
            <a:ext cx="978492" cy="338554"/>
          </a:xfrm>
          <a:prstGeom prst="rect">
            <a:avLst/>
          </a:prstGeom>
          <a:noFill/>
        </p:spPr>
        <p:txBody>
          <a:bodyPr wrap="square">
            <a:spAutoFit/>
          </a:bodyPr>
          <a:lstStyle/>
          <a:p>
            <a:pPr algn="ctr"/>
            <a:r>
              <a:rPr lang="en-US" sz="1600" b="1">
                <a:solidFill>
                  <a:schemeClr val="bg1"/>
                </a:solidFill>
                <a:latin typeface="Roboto" panose="02000000000000000000" pitchFamily="2" charset="0"/>
                <a:ea typeface="Roboto" panose="02000000000000000000" pitchFamily="2" charset="0"/>
              </a:rPr>
              <a:t>Invoices</a:t>
            </a:r>
          </a:p>
        </p:txBody>
      </p:sp>
      <p:sp>
        <p:nvSpPr>
          <p:cNvPr id="17" name="TextBox 16">
            <a:extLst>
              <a:ext uri="{FF2B5EF4-FFF2-40B4-BE49-F238E27FC236}">
                <a16:creationId xmlns:a16="http://schemas.microsoft.com/office/drawing/2014/main" id="{9334FD3B-E585-3555-A907-F7536978645C}"/>
              </a:ext>
            </a:extLst>
          </p:cNvPr>
          <p:cNvSpPr txBox="1"/>
          <p:nvPr/>
        </p:nvSpPr>
        <p:spPr>
          <a:xfrm>
            <a:off x="6516094" y="2744281"/>
            <a:ext cx="1860095" cy="461665"/>
          </a:xfrm>
          <a:prstGeom prst="rect">
            <a:avLst/>
          </a:prstGeom>
          <a:noFill/>
        </p:spPr>
        <p:txBody>
          <a:bodyPr wrap="square">
            <a:spAutoFit/>
          </a:bodyPr>
          <a:lstStyle/>
          <a:p>
            <a:r>
              <a:rPr lang="en-US" sz="1200">
                <a:latin typeface="Roboto" panose="02000000000000000000" pitchFamily="2" charset="0"/>
                <a:ea typeface="Roboto" panose="02000000000000000000" pitchFamily="2" charset="0"/>
              </a:rPr>
              <a:t>English, Spanish &amp; Simplified Chinese</a:t>
            </a:r>
          </a:p>
        </p:txBody>
      </p:sp>
      <p:sp>
        <p:nvSpPr>
          <p:cNvPr id="18" name="TextBox 17">
            <a:extLst>
              <a:ext uri="{FF2B5EF4-FFF2-40B4-BE49-F238E27FC236}">
                <a16:creationId xmlns:a16="http://schemas.microsoft.com/office/drawing/2014/main" id="{B67BCE0D-F8F0-E7C7-885D-33A4F735BD37}"/>
              </a:ext>
            </a:extLst>
          </p:cNvPr>
          <p:cNvSpPr txBox="1"/>
          <p:nvPr/>
        </p:nvSpPr>
        <p:spPr>
          <a:xfrm>
            <a:off x="9371999" y="2744281"/>
            <a:ext cx="1772909" cy="461665"/>
          </a:xfrm>
          <a:prstGeom prst="rect">
            <a:avLst/>
          </a:prstGeom>
          <a:noFill/>
        </p:spPr>
        <p:txBody>
          <a:bodyPr wrap="square">
            <a:spAutoFit/>
          </a:bodyPr>
          <a:lstStyle/>
          <a:p>
            <a:r>
              <a:rPr lang="en-US" sz="1200">
                <a:latin typeface="Roboto" panose="02000000000000000000" pitchFamily="2" charset="0"/>
                <a:ea typeface="Roboto" panose="02000000000000000000" pitchFamily="2" charset="0"/>
              </a:rPr>
              <a:t>English, Spanish &amp; Simplified Chinese</a:t>
            </a:r>
          </a:p>
        </p:txBody>
      </p:sp>
      <p:sp useBgFill="1">
        <p:nvSpPr>
          <p:cNvPr id="19" name="Rectangle: Rounded Corners 21">
            <a:extLst>
              <a:ext uri="{FF2B5EF4-FFF2-40B4-BE49-F238E27FC236}">
                <a16:creationId xmlns:a16="http://schemas.microsoft.com/office/drawing/2014/main" id="{A4D1D9B6-7A0A-491C-1D58-898496CE23B7}"/>
              </a:ext>
            </a:extLst>
          </p:cNvPr>
          <p:cNvSpPr/>
          <p:nvPr/>
        </p:nvSpPr>
        <p:spPr>
          <a:xfrm>
            <a:off x="804285" y="4412511"/>
            <a:ext cx="2493002" cy="959352"/>
          </a:xfrm>
          <a:prstGeom prst="roundRect">
            <a:avLst>
              <a:gd name="adj" fmla="val 11283"/>
            </a:avLst>
          </a:prstGeom>
          <a:solidFill>
            <a:srgbClr val="ECF0F3"/>
          </a:solidFill>
          <a:ln w="19050">
            <a:solidFill>
              <a:srgbClr val="21AFCC"/>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0" name="Rectangle: Rounded Corners 21">
            <a:extLst>
              <a:ext uri="{FF2B5EF4-FFF2-40B4-BE49-F238E27FC236}">
                <a16:creationId xmlns:a16="http://schemas.microsoft.com/office/drawing/2014/main" id="{105D083E-3976-22E8-A3CC-AEE90BD0BAF5}"/>
              </a:ext>
            </a:extLst>
          </p:cNvPr>
          <p:cNvSpPr/>
          <p:nvPr/>
        </p:nvSpPr>
        <p:spPr>
          <a:xfrm>
            <a:off x="804285" y="5483546"/>
            <a:ext cx="2493002" cy="959352"/>
          </a:xfrm>
          <a:prstGeom prst="roundRect">
            <a:avLst>
              <a:gd name="adj" fmla="val 11283"/>
            </a:avLst>
          </a:prstGeom>
          <a:solidFill>
            <a:srgbClr val="ECF0F3"/>
          </a:solidFill>
          <a:ln w="19050">
            <a:solidFill>
              <a:srgbClr val="15697A"/>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1" name="Rectangle: Rounded Corners 21">
            <a:extLst>
              <a:ext uri="{FF2B5EF4-FFF2-40B4-BE49-F238E27FC236}">
                <a16:creationId xmlns:a16="http://schemas.microsoft.com/office/drawing/2014/main" id="{BE552026-67F5-A114-9A05-4DC20C20FCA9}"/>
              </a:ext>
            </a:extLst>
          </p:cNvPr>
          <p:cNvSpPr/>
          <p:nvPr/>
        </p:nvSpPr>
        <p:spPr>
          <a:xfrm>
            <a:off x="3660190" y="3341476"/>
            <a:ext cx="2493002" cy="959352"/>
          </a:xfrm>
          <a:prstGeom prst="roundRect">
            <a:avLst>
              <a:gd name="adj" fmla="val 11283"/>
            </a:avLst>
          </a:prstGeom>
          <a:solidFill>
            <a:srgbClr val="ECF0F3"/>
          </a:solidFill>
          <a:ln w="19050">
            <a:solidFill>
              <a:srgbClr val="FF9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2" name="Rectangle: Rounded Corners 21">
            <a:extLst>
              <a:ext uri="{FF2B5EF4-FFF2-40B4-BE49-F238E27FC236}">
                <a16:creationId xmlns:a16="http://schemas.microsoft.com/office/drawing/2014/main" id="{D6FD724B-21C2-D948-3CB0-AE0264C141EF}"/>
              </a:ext>
            </a:extLst>
          </p:cNvPr>
          <p:cNvSpPr/>
          <p:nvPr/>
        </p:nvSpPr>
        <p:spPr>
          <a:xfrm>
            <a:off x="6516094" y="3341476"/>
            <a:ext cx="2493002" cy="959352"/>
          </a:xfrm>
          <a:prstGeom prst="roundRect">
            <a:avLst>
              <a:gd name="adj" fmla="val 11283"/>
            </a:avLst>
          </a:prstGeom>
          <a:solidFill>
            <a:srgbClr val="ECF0F3"/>
          </a:solidFill>
          <a:ln w="19050">
            <a:solidFill>
              <a:srgbClr val="FF9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3" name="Rectangle: Rounded Corners 21">
            <a:extLst>
              <a:ext uri="{FF2B5EF4-FFF2-40B4-BE49-F238E27FC236}">
                <a16:creationId xmlns:a16="http://schemas.microsoft.com/office/drawing/2014/main" id="{1718A6EB-896C-7E2E-C274-2235DF4715B5}"/>
              </a:ext>
            </a:extLst>
          </p:cNvPr>
          <p:cNvSpPr/>
          <p:nvPr/>
        </p:nvSpPr>
        <p:spPr>
          <a:xfrm>
            <a:off x="6516094" y="4412511"/>
            <a:ext cx="2493002" cy="959352"/>
          </a:xfrm>
          <a:prstGeom prst="roundRect">
            <a:avLst>
              <a:gd name="adj" fmla="val 11283"/>
            </a:avLst>
          </a:prstGeom>
          <a:solidFill>
            <a:srgbClr val="ECF0F3"/>
          </a:solidFill>
          <a:ln w="19050">
            <a:solidFill>
              <a:srgbClr val="21AFCC"/>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4" name="Rectangle: Rounded Corners 21">
            <a:extLst>
              <a:ext uri="{FF2B5EF4-FFF2-40B4-BE49-F238E27FC236}">
                <a16:creationId xmlns:a16="http://schemas.microsoft.com/office/drawing/2014/main" id="{35386F82-887D-9762-E93A-346EBC823927}"/>
              </a:ext>
            </a:extLst>
          </p:cNvPr>
          <p:cNvSpPr/>
          <p:nvPr/>
        </p:nvSpPr>
        <p:spPr>
          <a:xfrm>
            <a:off x="6516094" y="5483546"/>
            <a:ext cx="2493002" cy="959352"/>
          </a:xfrm>
          <a:prstGeom prst="roundRect">
            <a:avLst>
              <a:gd name="adj" fmla="val 11283"/>
            </a:avLst>
          </a:prstGeom>
          <a:solidFill>
            <a:srgbClr val="ECF0F3"/>
          </a:solidFill>
          <a:ln w="19050">
            <a:solidFill>
              <a:srgbClr val="15697A"/>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5" name="Rectangle: Rounded Corners 24">
            <a:extLst>
              <a:ext uri="{FF2B5EF4-FFF2-40B4-BE49-F238E27FC236}">
                <a16:creationId xmlns:a16="http://schemas.microsoft.com/office/drawing/2014/main" id="{AEA50C80-3E11-6ECC-9A41-2AB79DF835F2}"/>
              </a:ext>
            </a:extLst>
          </p:cNvPr>
          <p:cNvSpPr/>
          <p:nvPr/>
        </p:nvSpPr>
        <p:spPr>
          <a:xfrm>
            <a:off x="9371998" y="3341476"/>
            <a:ext cx="2493002" cy="959352"/>
          </a:xfrm>
          <a:prstGeom prst="roundRect">
            <a:avLst>
              <a:gd name="adj" fmla="val 11283"/>
            </a:avLst>
          </a:prstGeom>
          <a:solidFill>
            <a:srgbClr val="ECF0F3"/>
          </a:solidFill>
          <a:ln w="19050">
            <a:solidFill>
              <a:srgbClr val="FF9800"/>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6" name="Rectangle: Rounded Corners 21">
            <a:extLst>
              <a:ext uri="{FF2B5EF4-FFF2-40B4-BE49-F238E27FC236}">
                <a16:creationId xmlns:a16="http://schemas.microsoft.com/office/drawing/2014/main" id="{3319D63F-90E8-8610-B412-AB3D5565AC3F}"/>
              </a:ext>
            </a:extLst>
          </p:cNvPr>
          <p:cNvSpPr/>
          <p:nvPr/>
        </p:nvSpPr>
        <p:spPr>
          <a:xfrm>
            <a:off x="9371998" y="4412511"/>
            <a:ext cx="2493002" cy="959352"/>
          </a:xfrm>
          <a:prstGeom prst="roundRect">
            <a:avLst>
              <a:gd name="adj" fmla="val 11283"/>
            </a:avLst>
          </a:prstGeom>
          <a:solidFill>
            <a:srgbClr val="ECF0F3"/>
          </a:solidFill>
          <a:ln w="19050">
            <a:solidFill>
              <a:srgbClr val="21AFCC"/>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useBgFill="1">
        <p:nvSpPr>
          <p:cNvPr id="27" name="Rectangle: Rounded Corners 21">
            <a:extLst>
              <a:ext uri="{FF2B5EF4-FFF2-40B4-BE49-F238E27FC236}">
                <a16:creationId xmlns:a16="http://schemas.microsoft.com/office/drawing/2014/main" id="{4A74A290-DA65-9409-5674-5775903BEBBD}"/>
              </a:ext>
            </a:extLst>
          </p:cNvPr>
          <p:cNvSpPr/>
          <p:nvPr/>
        </p:nvSpPr>
        <p:spPr>
          <a:xfrm>
            <a:off x="9371998" y="5483546"/>
            <a:ext cx="2493002" cy="959352"/>
          </a:xfrm>
          <a:prstGeom prst="roundRect">
            <a:avLst>
              <a:gd name="adj" fmla="val 11283"/>
            </a:avLst>
          </a:prstGeom>
          <a:solidFill>
            <a:srgbClr val="ECF0F3"/>
          </a:solidFill>
          <a:ln w="19050">
            <a:solidFill>
              <a:srgbClr val="15697A"/>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28" name="TextBox 27">
            <a:extLst>
              <a:ext uri="{FF2B5EF4-FFF2-40B4-BE49-F238E27FC236}">
                <a16:creationId xmlns:a16="http://schemas.microsoft.com/office/drawing/2014/main" id="{CF60F2DE-3AB6-CDB1-294B-489F35390060}"/>
              </a:ext>
            </a:extLst>
          </p:cNvPr>
          <p:cNvSpPr txBox="1"/>
          <p:nvPr/>
        </p:nvSpPr>
        <p:spPr>
          <a:xfrm>
            <a:off x="929563" y="3571840"/>
            <a:ext cx="1647632" cy="253916"/>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MSA upload supported</a:t>
            </a:r>
          </a:p>
        </p:txBody>
      </p:sp>
      <p:sp>
        <p:nvSpPr>
          <p:cNvPr id="29" name="TextBox 28">
            <a:extLst>
              <a:ext uri="{FF2B5EF4-FFF2-40B4-BE49-F238E27FC236}">
                <a16:creationId xmlns:a16="http://schemas.microsoft.com/office/drawing/2014/main" id="{017827BC-3642-E4F8-D317-35B1858E205F}"/>
              </a:ext>
            </a:extLst>
          </p:cNvPr>
          <p:cNvSpPr txBox="1"/>
          <p:nvPr/>
        </p:nvSpPr>
        <p:spPr>
          <a:xfrm>
            <a:off x="869830" y="5513099"/>
            <a:ext cx="2361912" cy="900246"/>
          </a:xfrm>
          <a:prstGeom prst="rect">
            <a:avLst/>
          </a:prstGeom>
          <a:noFill/>
        </p:spPr>
        <p:txBody>
          <a:bodyPr wrap="square">
            <a:spAutoFit/>
          </a:bodyPr>
          <a:lstStyle/>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One-click highlight of all identified clauses using AI Assisted review</a:t>
            </a:r>
          </a:p>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Exception report for missing &amp; insufficient clauses</a:t>
            </a:r>
          </a:p>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Interface to record remediation</a:t>
            </a:r>
          </a:p>
        </p:txBody>
      </p:sp>
      <p:sp>
        <p:nvSpPr>
          <p:cNvPr id="30" name="TextBox 29">
            <a:extLst>
              <a:ext uri="{FF2B5EF4-FFF2-40B4-BE49-F238E27FC236}">
                <a16:creationId xmlns:a16="http://schemas.microsoft.com/office/drawing/2014/main" id="{2F746704-9423-793C-FAA8-C85351C4AE8E}"/>
              </a:ext>
            </a:extLst>
          </p:cNvPr>
          <p:cNvSpPr txBox="1"/>
          <p:nvPr/>
        </p:nvSpPr>
        <p:spPr>
          <a:xfrm>
            <a:off x="853363" y="4569021"/>
            <a:ext cx="2303632" cy="577081"/>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Auto-parse document to check  </a:t>
            </a:r>
          </a:p>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Missing clauses </a:t>
            </a:r>
          </a:p>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Sufficiency of clauses</a:t>
            </a:r>
          </a:p>
        </p:txBody>
      </p:sp>
      <p:sp>
        <p:nvSpPr>
          <p:cNvPr id="31" name="TextBox 30">
            <a:extLst>
              <a:ext uri="{FF2B5EF4-FFF2-40B4-BE49-F238E27FC236}">
                <a16:creationId xmlns:a16="http://schemas.microsoft.com/office/drawing/2014/main" id="{0C192811-3F7A-BB3A-3F6E-41F7309D62AA}"/>
              </a:ext>
            </a:extLst>
          </p:cNvPr>
          <p:cNvSpPr txBox="1"/>
          <p:nvPr/>
        </p:nvSpPr>
        <p:spPr>
          <a:xfrm>
            <a:off x="3785617" y="3571840"/>
            <a:ext cx="2178204" cy="415498"/>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SOW unique identifiers captured via manual upload</a:t>
            </a:r>
          </a:p>
        </p:txBody>
      </p:sp>
      <p:sp>
        <p:nvSpPr>
          <p:cNvPr id="32" name="TextBox 31">
            <a:extLst>
              <a:ext uri="{FF2B5EF4-FFF2-40B4-BE49-F238E27FC236}">
                <a16:creationId xmlns:a16="http://schemas.microsoft.com/office/drawing/2014/main" id="{6BB6D9E0-0039-1E54-6F66-84C22716E156}"/>
              </a:ext>
            </a:extLst>
          </p:cNvPr>
          <p:cNvSpPr txBox="1"/>
          <p:nvPr/>
        </p:nvSpPr>
        <p:spPr>
          <a:xfrm>
            <a:off x="6646584" y="3571840"/>
            <a:ext cx="1647632" cy="253916"/>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PO upload supported</a:t>
            </a:r>
          </a:p>
        </p:txBody>
      </p:sp>
      <p:sp>
        <p:nvSpPr>
          <p:cNvPr id="33" name="TextBox 32">
            <a:extLst>
              <a:ext uri="{FF2B5EF4-FFF2-40B4-BE49-F238E27FC236}">
                <a16:creationId xmlns:a16="http://schemas.microsoft.com/office/drawing/2014/main" id="{4140C209-B9DB-0B73-BCE1-FB943A2F5342}"/>
              </a:ext>
            </a:extLst>
          </p:cNvPr>
          <p:cNvSpPr txBox="1"/>
          <p:nvPr/>
        </p:nvSpPr>
        <p:spPr>
          <a:xfrm>
            <a:off x="9497276" y="3571840"/>
            <a:ext cx="1647632" cy="415498"/>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Invoice upload supported</a:t>
            </a:r>
          </a:p>
        </p:txBody>
      </p:sp>
      <p:sp>
        <p:nvSpPr>
          <p:cNvPr id="34" name="TextBox 33">
            <a:extLst>
              <a:ext uri="{FF2B5EF4-FFF2-40B4-BE49-F238E27FC236}">
                <a16:creationId xmlns:a16="http://schemas.microsoft.com/office/drawing/2014/main" id="{209DA4D9-F10A-10CC-BCBA-B13A386CBDCA}"/>
              </a:ext>
            </a:extLst>
          </p:cNvPr>
          <p:cNvSpPr txBox="1"/>
          <p:nvPr/>
        </p:nvSpPr>
        <p:spPr>
          <a:xfrm>
            <a:off x="6646583" y="4663662"/>
            <a:ext cx="2306187" cy="415498"/>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Relevant fields extracted automatically from PO</a:t>
            </a:r>
          </a:p>
        </p:txBody>
      </p:sp>
      <p:sp>
        <p:nvSpPr>
          <p:cNvPr id="35" name="TextBox 34">
            <a:extLst>
              <a:ext uri="{FF2B5EF4-FFF2-40B4-BE49-F238E27FC236}">
                <a16:creationId xmlns:a16="http://schemas.microsoft.com/office/drawing/2014/main" id="{D4EC7A00-4B79-E2E3-EC6C-4F4FFD811AF0}"/>
              </a:ext>
            </a:extLst>
          </p:cNvPr>
          <p:cNvSpPr txBox="1"/>
          <p:nvPr/>
        </p:nvSpPr>
        <p:spPr>
          <a:xfrm>
            <a:off x="9497276" y="4663662"/>
            <a:ext cx="2123766" cy="415498"/>
          </a:xfrm>
          <a:prstGeom prst="rect">
            <a:avLst/>
          </a:prstGeom>
          <a:noFill/>
        </p:spPr>
        <p:txBody>
          <a:bodyPr wrap="square">
            <a:spAutoFit/>
          </a:bodyPr>
          <a:lstStyle/>
          <a:p>
            <a:r>
              <a:rPr lang="en-US" sz="1050">
                <a:latin typeface="Roboto" panose="02000000000000000000" pitchFamily="2" charset="0"/>
                <a:ea typeface="Roboto" panose="02000000000000000000" pitchFamily="2" charset="0"/>
              </a:rPr>
              <a:t>Relevant fields extracted automatically from Invoice</a:t>
            </a:r>
          </a:p>
        </p:txBody>
      </p:sp>
      <p:sp>
        <p:nvSpPr>
          <p:cNvPr id="36" name="TextBox 35">
            <a:extLst>
              <a:ext uri="{FF2B5EF4-FFF2-40B4-BE49-F238E27FC236}">
                <a16:creationId xmlns:a16="http://schemas.microsoft.com/office/drawing/2014/main" id="{9CAE35A1-FFD9-C281-6B77-3B1A4E153816}"/>
              </a:ext>
            </a:extLst>
          </p:cNvPr>
          <p:cNvSpPr txBox="1"/>
          <p:nvPr/>
        </p:nvSpPr>
        <p:spPr>
          <a:xfrm>
            <a:off x="6606113" y="5593890"/>
            <a:ext cx="2372526" cy="738664"/>
          </a:xfrm>
          <a:prstGeom prst="rect">
            <a:avLst/>
          </a:prstGeom>
          <a:noFill/>
        </p:spPr>
        <p:txBody>
          <a:bodyPr wrap="square">
            <a:spAutoFit/>
          </a:bodyPr>
          <a:lstStyle/>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One-click highlight of all extracted fields using AI Assisted review</a:t>
            </a:r>
          </a:p>
          <a:p>
            <a:pPr marL="171450" indent="-171450">
              <a:buFont typeface="Wingdings" panose="05000000000000000000" pitchFamily="2" charset="2"/>
              <a:buChar char="§"/>
            </a:pPr>
            <a:r>
              <a:rPr lang="en-US" sz="1050">
                <a:latin typeface="Roboto" panose="02000000000000000000" pitchFamily="2" charset="0"/>
                <a:ea typeface="Roboto" panose="02000000000000000000" pitchFamily="2" charset="0"/>
              </a:rPr>
              <a:t>Exception report for missing mandatory fields</a:t>
            </a:r>
          </a:p>
        </p:txBody>
      </p:sp>
      <p:sp>
        <p:nvSpPr>
          <p:cNvPr id="37" name="TextBox 36">
            <a:extLst>
              <a:ext uri="{FF2B5EF4-FFF2-40B4-BE49-F238E27FC236}">
                <a16:creationId xmlns:a16="http://schemas.microsoft.com/office/drawing/2014/main" id="{1B92DD93-C2B9-A2FD-39CC-1945B9122621}"/>
              </a:ext>
            </a:extLst>
          </p:cNvPr>
          <p:cNvSpPr txBox="1"/>
          <p:nvPr/>
        </p:nvSpPr>
        <p:spPr>
          <a:xfrm>
            <a:off x="9497276" y="5593890"/>
            <a:ext cx="2367724" cy="738664"/>
          </a:xfrm>
          <a:prstGeom prst="rect">
            <a:avLst/>
          </a:prstGeom>
          <a:noFill/>
        </p:spPr>
        <p:txBody>
          <a:bodyPr wrap="square">
            <a:spAutoFit/>
          </a:bodyPr>
          <a:lstStyle>
            <a:defPPr>
              <a:defRPr lang="en-PK"/>
            </a:defPPr>
            <a:lvl1pPr marL="171450" indent="-171450">
              <a:buFont typeface="Wingdings" panose="05000000000000000000" pitchFamily="2" charset="2"/>
              <a:buChar char="§"/>
              <a:defRPr sz="1050">
                <a:latin typeface="Roboto" panose="02000000000000000000" pitchFamily="2" charset="0"/>
                <a:ea typeface="Roboto" panose="02000000000000000000" pitchFamily="2" charset="0"/>
              </a:defRPr>
            </a:lvl1pPr>
          </a:lstStyle>
          <a:p>
            <a:r>
              <a:rPr lang="en-US"/>
              <a:t>One-click highlight of all extracted fields using AI Assisted review</a:t>
            </a:r>
          </a:p>
          <a:p>
            <a:r>
              <a:rPr lang="en-US"/>
              <a:t>Exception report for missing mandatory fields</a:t>
            </a:r>
          </a:p>
        </p:txBody>
      </p:sp>
      <p:sp>
        <p:nvSpPr>
          <p:cNvPr id="38" name="Rectangle: Rounded Corners 37">
            <a:extLst>
              <a:ext uri="{FF2B5EF4-FFF2-40B4-BE49-F238E27FC236}">
                <a16:creationId xmlns:a16="http://schemas.microsoft.com/office/drawing/2014/main" id="{6A730D28-3988-AF34-4B4C-2E735456209B}"/>
              </a:ext>
            </a:extLst>
          </p:cNvPr>
          <p:cNvSpPr/>
          <p:nvPr/>
        </p:nvSpPr>
        <p:spPr>
          <a:xfrm>
            <a:off x="165739" y="3341476"/>
            <a:ext cx="275643" cy="959352"/>
          </a:xfrm>
          <a:prstGeom prst="roundRect">
            <a:avLst/>
          </a:prstGeom>
          <a:solidFill>
            <a:schemeClr val="accent6">
              <a:lumMod val="20000"/>
              <a:lumOff val="80000"/>
            </a:schemeClr>
          </a:solidFill>
          <a:ln>
            <a:solidFill>
              <a:schemeClr val="accent3"/>
            </a:solidFill>
            <a:prstDash val="sysDash"/>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900">
                <a:solidFill>
                  <a:schemeClr val="tx1"/>
                </a:solidFill>
              </a:rPr>
              <a:t>Manual</a:t>
            </a:r>
            <a:endParaRPr lang="en-IN" sz="900">
              <a:solidFill>
                <a:schemeClr val="tx1"/>
              </a:solidFill>
            </a:endParaRPr>
          </a:p>
        </p:txBody>
      </p:sp>
      <p:sp>
        <p:nvSpPr>
          <p:cNvPr id="39" name="Rectangle: Rounded Corners 38">
            <a:extLst>
              <a:ext uri="{FF2B5EF4-FFF2-40B4-BE49-F238E27FC236}">
                <a16:creationId xmlns:a16="http://schemas.microsoft.com/office/drawing/2014/main" id="{137145B4-4687-841E-E592-814ECE80A2A2}"/>
              </a:ext>
            </a:extLst>
          </p:cNvPr>
          <p:cNvSpPr/>
          <p:nvPr/>
        </p:nvSpPr>
        <p:spPr>
          <a:xfrm>
            <a:off x="163713" y="4412511"/>
            <a:ext cx="275643" cy="959352"/>
          </a:xfrm>
          <a:prstGeom prst="roundRect">
            <a:avLst/>
          </a:prstGeom>
          <a:solidFill>
            <a:schemeClr val="accent6">
              <a:lumMod val="20000"/>
              <a:lumOff val="80000"/>
            </a:schemeClr>
          </a:solidFill>
          <a:ln>
            <a:solidFill>
              <a:schemeClr val="accent3"/>
            </a:solidFill>
            <a:prstDash val="sysDash"/>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900">
                <a:solidFill>
                  <a:schemeClr val="tx1"/>
                </a:solidFill>
              </a:rPr>
              <a:t>System</a:t>
            </a:r>
            <a:endParaRPr lang="en-IN" sz="900">
              <a:solidFill>
                <a:schemeClr val="tx1"/>
              </a:solidFill>
            </a:endParaRPr>
          </a:p>
        </p:txBody>
      </p:sp>
      <p:sp>
        <p:nvSpPr>
          <p:cNvPr id="40" name="Rectangle: Rounded Corners 39">
            <a:extLst>
              <a:ext uri="{FF2B5EF4-FFF2-40B4-BE49-F238E27FC236}">
                <a16:creationId xmlns:a16="http://schemas.microsoft.com/office/drawing/2014/main" id="{3D654EA4-6338-8843-D43E-0AB8106C9801}"/>
              </a:ext>
            </a:extLst>
          </p:cNvPr>
          <p:cNvSpPr/>
          <p:nvPr/>
        </p:nvSpPr>
        <p:spPr>
          <a:xfrm>
            <a:off x="163713" y="5483546"/>
            <a:ext cx="275643" cy="959352"/>
          </a:xfrm>
          <a:prstGeom prst="roundRect">
            <a:avLst/>
          </a:prstGeom>
          <a:solidFill>
            <a:schemeClr val="accent6">
              <a:lumMod val="20000"/>
              <a:lumOff val="80000"/>
            </a:schemeClr>
          </a:solidFill>
          <a:ln>
            <a:solidFill>
              <a:schemeClr val="accent3"/>
            </a:solidFill>
            <a:prstDash val="sysDash"/>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050">
                <a:solidFill>
                  <a:schemeClr val="tx1"/>
                </a:solidFill>
              </a:rPr>
              <a:t>User </a:t>
            </a:r>
            <a:r>
              <a:rPr lang="en-US" sz="900">
                <a:solidFill>
                  <a:schemeClr val="tx1"/>
                </a:solidFill>
              </a:rPr>
              <a:t>Experience</a:t>
            </a:r>
            <a:endParaRPr lang="en-IN" sz="1050">
              <a:solidFill>
                <a:schemeClr val="tx1"/>
              </a:solidFill>
            </a:endParaRPr>
          </a:p>
        </p:txBody>
      </p:sp>
      <p:sp>
        <p:nvSpPr>
          <p:cNvPr id="9" name="Our Vision">
            <a:extLst>
              <a:ext uri="{FF2B5EF4-FFF2-40B4-BE49-F238E27FC236}">
                <a16:creationId xmlns:a16="http://schemas.microsoft.com/office/drawing/2014/main" id="{F4625903-4297-0B77-269F-C65641E0D192}"/>
              </a:ext>
            </a:extLst>
          </p:cNvPr>
          <p:cNvSpPr txBox="1">
            <a:spLocks/>
          </p:cNvSpPr>
          <p:nvPr/>
        </p:nvSpPr>
        <p:spPr>
          <a:xfrm>
            <a:off x="262974" y="560516"/>
            <a:ext cx="6797254" cy="392651"/>
          </a:xfrm>
          <a:prstGeom prst="rect">
            <a:avLst/>
          </a:prstGeom>
          <a:ln>
            <a:noFill/>
          </a:ln>
        </p:spPr>
        <p:txBody>
          <a:bodyPr vert="horz" lIns="38100" tIns="38100" rIns="38100" bIns="38100" rtlCol="0" anchor="ctr">
            <a:noAutofit/>
          </a:bodyPr>
          <a:lstStyle>
            <a:lvl1pPr algn="l" defTabSz="1828778" rtl="0" eaLnBrk="1" latinLnBrk="0" hangingPunct="1">
              <a:lnSpc>
                <a:spcPct val="90000"/>
              </a:lnSpc>
              <a:spcBef>
                <a:spcPct val="0"/>
              </a:spcBef>
              <a:buNone/>
              <a:defRPr sz="8801" kern="1200">
                <a:solidFill>
                  <a:schemeClr val="tx1"/>
                </a:solidFill>
                <a:latin typeface="+mj-lt"/>
                <a:ea typeface="+mj-ea"/>
                <a:cs typeface="+mj-cs"/>
              </a:defRPr>
            </a:lvl1pPr>
          </a:lstStyle>
          <a:p>
            <a:r>
              <a:rPr lang="en-US" sz="2400" b="1" dirty="0">
                <a:latin typeface="Roboto"/>
                <a:ea typeface="Roboto"/>
                <a:cs typeface="Roboto"/>
              </a:rPr>
              <a:t>Solution: Flow</a:t>
            </a:r>
          </a:p>
        </p:txBody>
      </p:sp>
      <p:cxnSp>
        <p:nvCxnSpPr>
          <p:cNvPr id="41" name="Straight Connector 40">
            <a:extLst>
              <a:ext uri="{FF2B5EF4-FFF2-40B4-BE49-F238E27FC236}">
                <a16:creationId xmlns:a16="http://schemas.microsoft.com/office/drawing/2014/main" id="{0AFB3E04-C97A-5139-2EB7-9CB602C25AA0}"/>
              </a:ext>
            </a:extLst>
          </p:cNvPr>
          <p:cNvCxnSpPr>
            <a:cxnSpLocks/>
          </p:cNvCxnSpPr>
          <p:nvPr/>
        </p:nvCxnSpPr>
        <p:spPr>
          <a:xfrm>
            <a:off x="311760" y="973187"/>
            <a:ext cx="11435461" cy="0"/>
          </a:xfrm>
          <a:prstGeom prst="line">
            <a:avLst/>
          </a:prstGeom>
          <a:ln w="12700">
            <a:solidFill>
              <a:srgbClr val="FF9800"/>
            </a:solidFill>
          </a:ln>
        </p:spPr>
        <p:style>
          <a:lnRef idx="1">
            <a:schemeClr val="accent1"/>
          </a:lnRef>
          <a:fillRef idx="0">
            <a:schemeClr val="accent1"/>
          </a:fillRef>
          <a:effectRef idx="0">
            <a:schemeClr val="accent1"/>
          </a:effectRef>
          <a:fontRef idx="minor">
            <a:schemeClr val="tx1"/>
          </a:fontRef>
        </p:style>
      </p:cxnSp>
      <p:sp>
        <p:nvSpPr>
          <p:cNvPr id="7" name="Slide Number Placeholder 18">
            <a:extLst>
              <a:ext uri="{FF2B5EF4-FFF2-40B4-BE49-F238E27FC236}">
                <a16:creationId xmlns:a16="http://schemas.microsoft.com/office/drawing/2014/main" id="{76B84B14-3D30-CD3B-87CA-31369C90E88F}"/>
              </a:ext>
            </a:extLst>
          </p:cNvPr>
          <p:cNvSpPr txBox="1">
            <a:spLocks/>
          </p:cNvSpPr>
          <p:nvPr/>
        </p:nvSpPr>
        <p:spPr>
          <a:xfrm>
            <a:off x="8803275" y="6413345"/>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IN" sz="1200" smtClean="0">
                <a:solidFill>
                  <a:schemeClr val="tx1">
                    <a:lumMod val="50000"/>
                    <a:lumOff val="50000"/>
                  </a:schemeClr>
                </a:solidFill>
              </a:rPr>
              <a:pPr algn="r"/>
              <a:t>8</a:t>
            </a:fld>
            <a:endParaRPr lang="en-IN" sz="1200">
              <a:solidFill>
                <a:schemeClr val="tx1">
                  <a:lumMod val="50000"/>
                  <a:lumOff val="50000"/>
                </a:schemeClr>
              </a:solidFill>
            </a:endParaRPr>
          </a:p>
        </p:txBody>
      </p:sp>
    </p:spTree>
    <p:extLst>
      <p:ext uri="{BB962C8B-B14F-4D97-AF65-F5344CB8AC3E}">
        <p14:creationId xmlns:p14="http://schemas.microsoft.com/office/powerpoint/2010/main" val="183879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ur Vision">
            <a:extLst>
              <a:ext uri="{FF2B5EF4-FFF2-40B4-BE49-F238E27FC236}">
                <a16:creationId xmlns:a16="http://schemas.microsoft.com/office/drawing/2014/main" id="{0E4418E5-49E5-9370-F1BC-4F82531260A1}"/>
              </a:ext>
            </a:extLst>
          </p:cNvPr>
          <p:cNvSpPr txBox="1">
            <a:spLocks/>
          </p:cNvSpPr>
          <p:nvPr/>
        </p:nvSpPr>
        <p:spPr>
          <a:xfrm>
            <a:off x="282638" y="798901"/>
            <a:ext cx="8888658" cy="392651"/>
          </a:xfrm>
          <a:prstGeom prst="rect">
            <a:avLst/>
          </a:prstGeom>
          <a:ln>
            <a:noFill/>
          </a:ln>
        </p:spPr>
        <p:txBody>
          <a:bodyPr vert="horz" lIns="38100" tIns="38100" rIns="38100" bIns="38100" rtlCol="0" anchor="ctr">
            <a:noAutofit/>
          </a:bodyPr>
          <a:lstStyle>
            <a:lvl1pPr algn="l" defTabSz="1828778" rtl="0" eaLnBrk="1" latinLnBrk="0" hangingPunct="1">
              <a:lnSpc>
                <a:spcPct val="90000"/>
              </a:lnSpc>
              <a:spcBef>
                <a:spcPct val="0"/>
              </a:spcBef>
              <a:buNone/>
              <a:defRPr sz="8801" kern="1200">
                <a:solidFill>
                  <a:schemeClr val="tx1"/>
                </a:solidFill>
                <a:latin typeface="+mj-lt"/>
                <a:ea typeface="+mj-ea"/>
                <a:cs typeface="+mj-cs"/>
              </a:defRPr>
            </a:lvl1pPr>
          </a:lstStyle>
          <a:p>
            <a:r>
              <a:rPr lang="en-US" sz="2400" b="1">
                <a:latin typeface="Roboto"/>
                <a:ea typeface="Roboto"/>
                <a:cs typeface="Roboto"/>
              </a:rPr>
              <a:t>SEAMLESS ADAPTATION TO NEW FORMATS</a:t>
            </a:r>
          </a:p>
        </p:txBody>
      </p:sp>
      <p:cxnSp>
        <p:nvCxnSpPr>
          <p:cNvPr id="158" name="Straight Connector 157">
            <a:extLst>
              <a:ext uri="{FF2B5EF4-FFF2-40B4-BE49-F238E27FC236}">
                <a16:creationId xmlns:a16="http://schemas.microsoft.com/office/drawing/2014/main" id="{75DD7BD2-7EC6-A21C-4973-96F06F306A68}"/>
              </a:ext>
            </a:extLst>
          </p:cNvPr>
          <p:cNvCxnSpPr>
            <a:cxnSpLocks/>
          </p:cNvCxnSpPr>
          <p:nvPr/>
        </p:nvCxnSpPr>
        <p:spPr>
          <a:xfrm>
            <a:off x="331424" y="1211572"/>
            <a:ext cx="11390918" cy="0"/>
          </a:xfrm>
          <a:prstGeom prst="line">
            <a:avLst/>
          </a:prstGeom>
          <a:ln w="12700">
            <a:solidFill>
              <a:srgbClr val="FF9800"/>
            </a:solidFill>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B2DD3FF4-6108-2B29-4094-068CAAA387FE}"/>
              </a:ext>
            </a:extLst>
          </p:cNvPr>
          <p:cNvSpPr/>
          <p:nvPr/>
        </p:nvSpPr>
        <p:spPr>
          <a:xfrm>
            <a:off x="331423" y="1493497"/>
            <a:ext cx="3528943" cy="3842180"/>
          </a:xfrm>
          <a:prstGeom prst="roundRect">
            <a:avLst/>
          </a:prstGeom>
          <a:no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Rounded Corners 10">
            <a:extLst>
              <a:ext uri="{FF2B5EF4-FFF2-40B4-BE49-F238E27FC236}">
                <a16:creationId xmlns:a16="http://schemas.microsoft.com/office/drawing/2014/main" id="{271A7F13-E796-4278-E352-92AACA01C01A}"/>
              </a:ext>
            </a:extLst>
          </p:cNvPr>
          <p:cNvSpPr/>
          <p:nvPr/>
        </p:nvSpPr>
        <p:spPr>
          <a:xfrm>
            <a:off x="4267792" y="1493497"/>
            <a:ext cx="3528943" cy="3842180"/>
          </a:xfrm>
          <a:prstGeom prst="roundRect">
            <a:avLst/>
          </a:prstGeom>
          <a:no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Rounded Corners 29">
            <a:extLst>
              <a:ext uri="{FF2B5EF4-FFF2-40B4-BE49-F238E27FC236}">
                <a16:creationId xmlns:a16="http://schemas.microsoft.com/office/drawing/2014/main" id="{908F375A-4F2B-CC76-E04E-FD7B9B01E0AF}"/>
              </a:ext>
            </a:extLst>
          </p:cNvPr>
          <p:cNvSpPr/>
          <p:nvPr/>
        </p:nvSpPr>
        <p:spPr>
          <a:xfrm>
            <a:off x="8143767" y="1493497"/>
            <a:ext cx="3528943" cy="3842180"/>
          </a:xfrm>
          <a:prstGeom prst="roundRect">
            <a:avLst/>
          </a:prstGeom>
          <a:noFill/>
          <a:ln>
            <a:solidFill>
              <a:schemeClr val="accent1">
                <a:lumMod val="60000"/>
                <a:lumOff val="4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a:extLst>
              <a:ext uri="{FF2B5EF4-FFF2-40B4-BE49-F238E27FC236}">
                <a16:creationId xmlns:a16="http://schemas.microsoft.com/office/drawing/2014/main" id="{F7DBE702-5C87-C071-F6E7-D19FC2CC7B77}"/>
              </a:ext>
            </a:extLst>
          </p:cNvPr>
          <p:cNvSpPr txBox="1"/>
          <p:nvPr/>
        </p:nvSpPr>
        <p:spPr>
          <a:xfrm>
            <a:off x="1723360" y="1569204"/>
            <a:ext cx="745067" cy="369332"/>
          </a:xfrm>
          <a:prstGeom prst="rect">
            <a:avLst/>
          </a:prstGeom>
          <a:noFill/>
        </p:spPr>
        <p:txBody>
          <a:bodyPr wrap="square" rtlCol="0">
            <a:spAutoFit/>
          </a:bodyPr>
          <a:lstStyle/>
          <a:p>
            <a:r>
              <a:rPr lang="en-US"/>
              <a:t>MSAs</a:t>
            </a:r>
            <a:endParaRPr lang="en-IN"/>
          </a:p>
        </p:txBody>
      </p:sp>
      <p:sp>
        <p:nvSpPr>
          <p:cNvPr id="33" name="TextBox 32">
            <a:extLst>
              <a:ext uri="{FF2B5EF4-FFF2-40B4-BE49-F238E27FC236}">
                <a16:creationId xmlns:a16="http://schemas.microsoft.com/office/drawing/2014/main" id="{F96B5927-0273-C29A-4612-F6C610E88C09}"/>
              </a:ext>
            </a:extLst>
          </p:cNvPr>
          <p:cNvSpPr txBox="1"/>
          <p:nvPr/>
        </p:nvSpPr>
        <p:spPr>
          <a:xfrm>
            <a:off x="5659729" y="1569204"/>
            <a:ext cx="745067" cy="369332"/>
          </a:xfrm>
          <a:prstGeom prst="rect">
            <a:avLst/>
          </a:prstGeom>
          <a:noFill/>
        </p:spPr>
        <p:txBody>
          <a:bodyPr wrap="square" rtlCol="0">
            <a:spAutoFit/>
          </a:bodyPr>
          <a:lstStyle/>
          <a:p>
            <a:r>
              <a:rPr lang="en-US"/>
              <a:t>POs</a:t>
            </a:r>
            <a:endParaRPr lang="en-IN"/>
          </a:p>
        </p:txBody>
      </p:sp>
      <p:sp>
        <p:nvSpPr>
          <p:cNvPr id="35" name="TextBox 34">
            <a:extLst>
              <a:ext uri="{FF2B5EF4-FFF2-40B4-BE49-F238E27FC236}">
                <a16:creationId xmlns:a16="http://schemas.microsoft.com/office/drawing/2014/main" id="{12BCB834-265D-C250-48B5-FE24F926A8D2}"/>
              </a:ext>
            </a:extLst>
          </p:cNvPr>
          <p:cNvSpPr txBox="1"/>
          <p:nvPr/>
        </p:nvSpPr>
        <p:spPr>
          <a:xfrm>
            <a:off x="9535704" y="1568343"/>
            <a:ext cx="1069007" cy="369332"/>
          </a:xfrm>
          <a:prstGeom prst="rect">
            <a:avLst/>
          </a:prstGeom>
          <a:noFill/>
        </p:spPr>
        <p:txBody>
          <a:bodyPr wrap="square" lIns="91440" tIns="45720" rIns="91440" bIns="45720" rtlCol="0" anchor="t">
            <a:spAutoFit/>
          </a:bodyPr>
          <a:lstStyle/>
          <a:p>
            <a:r>
              <a:rPr lang="en-US"/>
              <a:t>Invoices</a:t>
            </a:r>
            <a:endParaRPr lang="en-IN" err="1"/>
          </a:p>
        </p:txBody>
      </p:sp>
      <p:sp>
        <p:nvSpPr>
          <p:cNvPr id="39" name="TextBox 38">
            <a:extLst>
              <a:ext uri="{FF2B5EF4-FFF2-40B4-BE49-F238E27FC236}">
                <a16:creationId xmlns:a16="http://schemas.microsoft.com/office/drawing/2014/main" id="{F62DD3DE-6DA5-D8D1-430A-FAA0DC66E39E}"/>
              </a:ext>
            </a:extLst>
          </p:cNvPr>
          <p:cNvSpPr txBox="1"/>
          <p:nvPr/>
        </p:nvSpPr>
        <p:spPr>
          <a:xfrm>
            <a:off x="4323570" y="1927958"/>
            <a:ext cx="3384237" cy="738664"/>
          </a:xfrm>
          <a:prstGeom prst="rect">
            <a:avLst/>
          </a:prstGeom>
          <a:noFill/>
        </p:spPr>
        <p:txBody>
          <a:bodyPr wrap="square" lIns="91440" tIns="45720" rIns="91440" bIns="45720" rtlCol="0" anchor="t">
            <a:spAutoFit/>
          </a:bodyPr>
          <a:lstStyle/>
          <a:p>
            <a:r>
              <a:rPr lang="en-IN" sz="1400" b="1">
                <a:solidFill>
                  <a:srgbClr val="2F5496"/>
                </a:solidFill>
              </a:rPr>
              <a:t>Time taken to incorporate new format seen for Chinese Pos (multiple description line item)</a:t>
            </a:r>
          </a:p>
        </p:txBody>
      </p:sp>
      <p:sp>
        <p:nvSpPr>
          <p:cNvPr id="42" name="TextBox 41">
            <a:extLst>
              <a:ext uri="{FF2B5EF4-FFF2-40B4-BE49-F238E27FC236}">
                <a16:creationId xmlns:a16="http://schemas.microsoft.com/office/drawing/2014/main" id="{8B1B0CEB-A1D1-B0AE-5E80-85F1E2D52911}"/>
              </a:ext>
            </a:extLst>
          </p:cNvPr>
          <p:cNvSpPr txBox="1"/>
          <p:nvPr/>
        </p:nvSpPr>
        <p:spPr>
          <a:xfrm>
            <a:off x="8154526" y="1937675"/>
            <a:ext cx="3567816" cy="523220"/>
          </a:xfrm>
          <a:prstGeom prst="rect">
            <a:avLst/>
          </a:prstGeom>
          <a:noFill/>
        </p:spPr>
        <p:txBody>
          <a:bodyPr wrap="square" lIns="91440" tIns="45720" rIns="91440" bIns="45720" rtlCol="0" anchor="t">
            <a:spAutoFit/>
          </a:bodyPr>
          <a:lstStyle/>
          <a:p>
            <a:r>
              <a:rPr lang="en-IN" sz="1400" b="1">
                <a:solidFill>
                  <a:srgbClr val="2F5496"/>
                </a:solidFill>
              </a:rPr>
              <a:t>Time taken to incorporate new format seen for Chinese invoice</a:t>
            </a:r>
            <a:endParaRPr lang="en-IN" sz="1400" b="1">
              <a:solidFill>
                <a:srgbClr val="2F5496"/>
              </a:solidFill>
              <a:cs typeface="Calibri"/>
            </a:endParaRPr>
          </a:p>
        </p:txBody>
      </p:sp>
      <p:sp>
        <p:nvSpPr>
          <p:cNvPr id="48" name="TextBox 47">
            <a:extLst>
              <a:ext uri="{FF2B5EF4-FFF2-40B4-BE49-F238E27FC236}">
                <a16:creationId xmlns:a16="http://schemas.microsoft.com/office/drawing/2014/main" id="{CADF719F-0917-A34F-2E68-F764E7477FA4}"/>
              </a:ext>
            </a:extLst>
          </p:cNvPr>
          <p:cNvSpPr txBox="1"/>
          <p:nvPr/>
        </p:nvSpPr>
        <p:spPr>
          <a:xfrm>
            <a:off x="369471" y="1924328"/>
            <a:ext cx="3384237" cy="523220"/>
          </a:xfrm>
          <a:prstGeom prst="rect">
            <a:avLst/>
          </a:prstGeom>
          <a:noFill/>
        </p:spPr>
        <p:txBody>
          <a:bodyPr wrap="square" lIns="91440" tIns="45720" rIns="91440" bIns="45720" rtlCol="0" anchor="t">
            <a:spAutoFit/>
          </a:bodyPr>
          <a:lstStyle/>
          <a:p>
            <a:r>
              <a:rPr lang="en-IN" sz="1400" b="1">
                <a:solidFill>
                  <a:srgbClr val="2F5496"/>
                </a:solidFill>
              </a:rPr>
              <a:t>Time taken to incorporate new format and presentation of MSA</a:t>
            </a:r>
            <a:endParaRPr lang="en-IN" sz="1400" b="1">
              <a:solidFill>
                <a:srgbClr val="2F5496"/>
              </a:solidFill>
              <a:cs typeface="Calibri"/>
            </a:endParaRPr>
          </a:p>
        </p:txBody>
      </p:sp>
      <p:graphicFrame>
        <p:nvGraphicFramePr>
          <p:cNvPr id="10" name="Chart 9">
            <a:extLst>
              <a:ext uri="{FF2B5EF4-FFF2-40B4-BE49-F238E27FC236}">
                <a16:creationId xmlns:a16="http://schemas.microsoft.com/office/drawing/2014/main" id="{155517BD-AEBC-E38D-F549-FA0ADE07DFDA}"/>
              </a:ext>
            </a:extLst>
          </p:cNvPr>
          <p:cNvGraphicFramePr>
            <a:graphicFrameLocks/>
          </p:cNvGraphicFramePr>
          <p:nvPr/>
        </p:nvGraphicFramePr>
        <p:xfrm>
          <a:off x="4368034" y="2579354"/>
          <a:ext cx="3384237" cy="27738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6520CAD-6453-7C43-35F5-41B582259445}"/>
              </a:ext>
            </a:extLst>
          </p:cNvPr>
          <p:cNvGraphicFramePr>
            <a:graphicFrameLocks/>
          </p:cNvGraphicFramePr>
          <p:nvPr/>
        </p:nvGraphicFramePr>
        <p:xfrm>
          <a:off x="8204160" y="2579353"/>
          <a:ext cx="3468549" cy="27103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9F46EE53-72AA-55A9-DFC8-A280DC748210}"/>
              </a:ext>
            </a:extLst>
          </p:cNvPr>
          <p:cNvGraphicFramePr>
            <a:graphicFrameLocks/>
          </p:cNvGraphicFramePr>
          <p:nvPr/>
        </p:nvGraphicFramePr>
        <p:xfrm>
          <a:off x="447437" y="2579354"/>
          <a:ext cx="3340574" cy="27738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F9B6C924-3F6F-65F0-02C9-1772CD02CB82}"/>
              </a:ext>
            </a:extLst>
          </p:cNvPr>
          <p:cNvSpPr txBox="1"/>
          <p:nvPr/>
        </p:nvSpPr>
        <p:spPr>
          <a:xfrm>
            <a:off x="331423" y="5883879"/>
            <a:ext cx="11341286" cy="523220"/>
          </a:xfrm>
          <a:prstGeom prst="rect">
            <a:avLst/>
          </a:prstGeom>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wrap="square" rtlCol="0">
            <a:spAutoFit/>
          </a:bodyPr>
          <a:lstStyle/>
          <a:p>
            <a:r>
              <a:rPr lang="en-IN" sz="1400" i="1">
                <a:solidFill>
                  <a:schemeClr val="bg2">
                    <a:lumMod val="50000"/>
                  </a:schemeClr>
                </a:solidFill>
              </a:rPr>
              <a:t>Benefit of Productization - Swift adaptation to new formats. Once the model is trained on the dataset, the model efficiently incorporates new formats and presentations due to its understanding of underlying features, saving time compared to the initial training process.</a:t>
            </a:r>
          </a:p>
        </p:txBody>
      </p:sp>
    </p:spTree>
    <p:extLst>
      <p:ext uri="{BB962C8B-B14F-4D97-AF65-F5344CB8AC3E}">
        <p14:creationId xmlns:p14="http://schemas.microsoft.com/office/powerpoint/2010/main" val="1241244078"/>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4764</TotalTime>
  <Words>2463</Words>
  <Application>Microsoft Office PowerPoint</Application>
  <PresentationFormat>Widescreen</PresentationFormat>
  <Paragraphs>242</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Calibri Light</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Rupesh Chaudhuri</dc:creator>
  <cp:lastModifiedBy>Kritin Chatterjee</cp:lastModifiedBy>
  <cp:revision>30</cp:revision>
  <dcterms:created xsi:type="dcterms:W3CDTF">2023-11-25T15:02:20Z</dcterms:created>
  <dcterms:modified xsi:type="dcterms:W3CDTF">2025-07-08T22:47:34Z</dcterms:modified>
</cp:coreProperties>
</file>